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4"/>
  </p:sldMasterIdLst>
  <p:notesMasterIdLst>
    <p:notesMasterId r:id="rId23"/>
  </p:notesMasterIdLst>
  <p:handoutMasterIdLst>
    <p:handoutMasterId r:id="rId24"/>
  </p:handoutMasterIdLst>
  <p:sldIdLst>
    <p:sldId id="2841" r:id="rId5"/>
    <p:sldId id="2811" r:id="rId6"/>
    <p:sldId id="2894" r:id="rId7"/>
    <p:sldId id="2782" r:id="rId8"/>
    <p:sldId id="2896" r:id="rId9"/>
    <p:sldId id="2897" r:id="rId10"/>
    <p:sldId id="2898" r:id="rId11"/>
    <p:sldId id="2899" r:id="rId12"/>
    <p:sldId id="2900" r:id="rId13"/>
    <p:sldId id="2901" r:id="rId14"/>
    <p:sldId id="2902" r:id="rId15"/>
    <p:sldId id="2903" r:id="rId16"/>
    <p:sldId id="2905" r:id="rId17"/>
    <p:sldId id="2906" r:id="rId18"/>
    <p:sldId id="2907" r:id="rId19"/>
    <p:sldId id="2908" r:id="rId20"/>
    <p:sldId id="2812" r:id="rId21"/>
    <p:sldId id="27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C25"/>
    <a:srgbClr val="7483A6"/>
    <a:srgbClr val="D0CCCA"/>
    <a:srgbClr val="8B2346"/>
    <a:srgbClr val="ECECEC"/>
    <a:srgbClr val="1D1F48"/>
    <a:srgbClr val="D72344"/>
    <a:srgbClr val="777777"/>
    <a:srgbClr val="FF375F"/>
    <a:srgbClr val="FF8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2C8C85-51F0-491E-9774-3900AFEF0FD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2"/>
    <p:restoredTop sz="93174"/>
  </p:normalViewPr>
  <p:slideViewPr>
    <p:cSldViewPr snapToGrid="0" snapToObjects="1">
      <p:cViewPr varScale="1">
        <p:scale>
          <a:sx n="81" d="100"/>
          <a:sy n="81" d="100"/>
        </p:scale>
        <p:origin x="994" y="53"/>
      </p:cViewPr>
      <p:guideLst>
        <p:guide orient="horz" pos="2160"/>
        <p:guide pos="3840"/>
      </p:guideLst>
    </p:cSldViewPr>
  </p:slideViewPr>
  <p:outlineViewPr>
    <p:cViewPr>
      <p:scale>
        <a:sx n="33" d="100"/>
        <a:sy n="33" d="100"/>
      </p:scale>
      <p:origin x="0" y="-2541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5" d="100"/>
          <a:sy n="115" d="100"/>
        </p:scale>
        <p:origin x="410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C3BDBE-D700-4643-BC25-B0BF68DCCAB8}" type="datetimeFigureOut">
              <a:rPr lang="nl-NL" smtClean="0"/>
              <a:t>15-7-2020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597D0C-047E-2E4B-81A1-38DFFBE820BC}" type="slidenum">
              <a:rPr lang="nl-NL" smtClean="0"/>
              <a:t>‹Nr.›</a:t>
            </a:fld>
            <a:endParaRPr lang="nl-NL"/>
          </a:p>
        </p:txBody>
      </p:sp>
    </p:spTree>
    <p:extLst>
      <p:ext uri="{BB962C8B-B14F-4D97-AF65-F5344CB8AC3E}">
        <p14:creationId xmlns:p14="http://schemas.microsoft.com/office/powerpoint/2010/main" val="152733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7EEBA-3C98-504A-B688-4D787B489E83}" type="datetimeFigureOut">
              <a:rPr lang="en-US" smtClean="0"/>
              <a:t>7/15/2020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A23A5-7567-3C4A-BD97-8D204DDCFD1C}" type="slidenum">
              <a:rPr lang="en-US" smtClean="0"/>
              <a:t>‹Nr.›</a:t>
            </a:fld>
            <a:endParaRPr lang="en-US"/>
          </a:p>
        </p:txBody>
      </p:sp>
    </p:spTree>
    <p:extLst>
      <p:ext uri="{BB962C8B-B14F-4D97-AF65-F5344CB8AC3E}">
        <p14:creationId xmlns:p14="http://schemas.microsoft.com/office/powerpoint/2010/main" val="186943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4</a:t>
            </a:fld>
            <a:endParaRPr lang="en-US"/>
          </a:p>
        </p:txBody>
      </p:sp>
    </p:spTree>
    <p:extLst>
      <p:ext uri="{BB962C8B-B14F-4D97-AF65-F5344CB8AC3E}">
        <p14:creationId xmlns:p14="http://schemas.microsoft.com/office/powerpoint/2010/main" val="2464671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13</a:t>
            </a:fld>
            <a:endParaRPr lang="en-US"/>
          </a:p>
        </p:txBody>
      </p:sp>
    </p:spTree>
    <p:extLst>
      <p:ext uri="{BB962C8B-B14F-4D97-AF65-F5344CB8AC3E}">
        <p14:creationId xmlns:p14="http://schemas.microsoft.com/office/powerpoint/2010/main" val="3517887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14</a:t>
            </a:fld>
            <a:endParaRPr lang="en-US"/>
          </a:p>
        </p:txBody>
      </p:sp>
    </p:spTree>
    <p:extLst>
      <p:ext uri="{BB962C8B-B14F-4D97-AF65-F5344CB8AC3E}">
        <p14:creationId xmlns:p14="http://schemas.microsoft.com/office/powerpoint/2010/main" val="217616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15</a:t>
            </a:fld>
            <a:endParaRPr lang="en-US"/>
          </a:p>
        </p:txBody>
      </p:sp>
    </p:spTree>
    <p:extLst>
      <p:ext uri="{BB962C8B-B14F-4D97-AF65-F5344CB8AC3E}">
        <p14:creationId xmlns:p14="http://schemas.microsoft.com/office/powerpoint/2010/main" val="309793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16</a:t>
            </a:fld>
            <a:endParaRPr lang="en-US"/>
          </a:p>
        </p:txBody>
      </p:sp>
    </p:spTree>
    <p:extLst>
      <p:ext uri="{BB962C8B-B14F-4D97-AF65-F5344CB8AC3E}">
        <p14:creationId xmlns:p14="http://schemas.microsoft.com/office/powerpoint/2010/main" val="139668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5</a:t>
            </a:fld>
            <a:endParaRPr lang="en-US"/>
          </a:p>
        </p:txBody>
      </p:sp>
    </p:spTree>
    <p:extLst>
      <p:ext uri="{BB962C8B-B14F-4D97-AF65-F5344CB8AC3E}">
        <p14:creationId xmlns:p14="http://schemas.microsoft.com/office/powerpoint/2010/main" val="199093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6</a:t>
            </a:fld>
            <a:endParaRPr lang="en-US"/>
          </a:p>
        </p:txBody>
      </p:sp>
    </p:spTree>
    <p:extLst>
      <p:ext uri="{BB962C8B-B14F-4D97-AF65-F5344CB8AC3E}">
        <p14:creationId xmlns:p14="http://schemas.microsoft.com/office/powerpoint/2010/main" val="1255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7</a:t>
            </a:fld>
            <a:endParaRPr lang="en-US"/>
          </a:p>
        </p:txBody>
      </p:sp>
    </p:spTree>
    <p:extLst>
      <p:ext uri="{BB962C8B-B14F-4D97-AF65-F5344CB8AC3E}">
        <p14:creationId xmlns:p14="http://schemas.microsoft.com/office/powerpoint/2010/main" val="363496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8</a:t>
            </a:fld>
            <a:endParaRPr lang="en-US"/>
          </a:p>
        </p:txBody>
      </p:sp>
    </p:spTree>
    <p:extLst>
      <p:ext uri="{BB962C8B-B14F-4D97-AF65-F5344CB8AC3E}">
        <p14:creationId xmlns:p14="http://schemas.microsoft.com/office/powerpoint/2010/main" val="3230217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9</a:t>
            </a:fld>
            <a:endParaRPr lang="en-US"/>
          </a:p>
        </p:txBody>
      </p:sp>
    </p:spTree>
    <p:extLst>
      <p:ext uri="{BB962C8B-B14F-4D97-AF65-F5344CB8AC3E}">
        <p14:creationId xmlns:p14="http://schemas.microsoft.com/office/powerpoint/2010/main" val="545489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10</a:t>
            </a:fld>
            <a:endParaRPr lang="en-US"/>
          </a:p>
        </p:txBody>
      </p:sp>
    </p:spTree>
    <p:extLst>
      <p:ext uri="{BB962C8B-B14F-4D97-AF65-F5344CB8AC3E}">
        <p14:creationId xmlns:p14="http://schemas.microsoft.com/office/powerpoint/2010/main" val="678368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11</a:t>
            </a:fld>
            <a:endParaRPr lang="en-US"/>
          </a:p>
        </p:txBody>
      </p:sp>
    </p:spTree>
    <p:extLst>
      <p:ext uri="{BB962C8B-B14F-4D97-AF65-F5344CB8AC3E}">
        <p14:creationId xmlns:p14="http://schemas.microsoft.com/office/powerpoint/2010/main" val="2079891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12</a:t>
            </a:fld>
            <a:endParaRPr lang="en-US"/>
          </a:p>
        </p:txBody>
      </p:sp>
    </p:spTree>
    <p:extLst>
      <p:ext uri="{BB962C8B-B14F-4D97-AF65-F5344CB8AC3E}">
        <p14:creationId xmlns:p14="http://schemas.microsoft.com/office/powerpoint/2010/main" val="1654341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61320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 4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6116" y="1612413"/>
            <a:ext cx="2346594"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p:nvPr>
        </p:nvSpPr>
        <p:spPr>
          <a:xfrm>
            <a:off x="3560657" y="1612413"/>
            <a:ext cx="2346594"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p:nvPr>
        </p:nvSpPr>
        <p:spPr>
          <a:xfrm>
            <a:off x="6283837" y="1612413"/>
            <a:ext cx="2346594"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p:nvPr>
        </p:nvSpPr>
        <p:spPr>
          <a:xfrm>
            <a:off x="9007206" y="1612413"/>
            <a:ext cx="2346594"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p>
            <a:r>
              <a:rPr lang="en-US" dirty="0"/>
              <a:t>Click to edit Master title style</a:t>
            </a:r>
            <a:endParaRPr lang="en-GB" dirty="0"/>
          </a:p>
        </p:txBody>
      </p:sp>
      <p:pic>
        <p:nvPicPr>
          <p:cNvPr id="7" name="Graphic 6">
            <a:extLst>
              <a:ext uri="{FF2B5EF4-FFF2-40B4-BE49-F238E27FC236}">
                <a16:creationId xmlns:a16="http://schemas.microsoft.com/office/drawing/2014/main" id="{FE16A3D0-4257-504F-9FAC-5D2DC53776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53941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 5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6" y="1612413"/>
            <a:ext cx="1800000" cy="4409471"/>
          </a:xfrm>
        </p:spPr>
        <p:txBody>
          <a:bodyPr/>
          <a:lstStyle/>
          <a:p>
            <a:pPr lvl="0"/>
            <a:r>
              <a:rPr lang="en-US" dirty="0"/>
              <a:t>Edit Master text styles</a:t>
            </a:r>
          </a:p>
          <a:p>
            <a:pPr lvl="1"/>
            <a:r>
              <a:rPr lang="en-US" dirty="0"/>
              <a:t>Second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p>
            <a:r>
              <a:rPr lang="en-US"/>
              <a:t>Click to edit Master title style</a:t>
            </a:r>
            <a:endParaRPr lang="en-GB"/>
          </a:p>
        </p:txBody>
      </p:sp>
      <p:sp>
        <p:nvSpPr>
          <p:cNvPr id="7" name="Text Placeholder 14">
            <a:extLst>
              <a:ext uri="{FF2B5EF4-FFF2-40B4-BE49-F238E27FC236}">
                <a16:creationId xmlns:a16="http://schemas.microsoft.com/office/drawing/2014/main" id="{A0B6ED71-C573-3040-B2BF-648B528E0795}"/>
              </a:ext>
            </a:extLst>
          </p:cNvPr>
          <p:cNvSpPr>
            <a:spLocks noGrp="1"/>
          </p:cNvSpPr>
          <p:nvPr>
            <p:ph type="body" sz="quarter" idx="11" hasCustomPrompt="1"/>
          </p:nvPr>
        </p:nvSpPr>
        <p:spPr>
          <a:xfrm>
            <a:off x="9551715" y="1612413"/>
            <a:ext cx="1800000" cy="4409471"/>
          </a:xfrm>
        </p:spPr>
        <p:txBody>
          <a:bodyPr/>
          <a:lstStyle/>
          <a:p>
            <a:pPr lvl="0"/>
            <a:r>
              <a:rPr lang="en-US" dirty="0"/>
              <a:t>Edit Master text styles</a:t>
            </a:r>
          </a:p>
          <a:p>
            <a:pPr lvl="1"/>
            <a:r>
              <a:rPr lang="en-US" dirty="0"/>
              <a:t>Second level</a:t>
            </a:r>
          </a:p>
        </p:txBody>
      </p:sp>
      <p:sp>
        <p:nvSpPr>
          <p:cNvPr id="8" name="Text Placeholder 14">
            <a:extLst>
              <a:ext uri="{FF2B5EF4-FFF2-40B4-BE49-F238E27FC236}">
                <a16:creationId xmlns:a16="http://schemas.microsoft.com/office/drawing/2014/main" id="{A0B6ED71-C573-3040-B2BF-648B528E0795}"/>
              </a:ext>
            </a:extLst>
          </p:cNvPr>
          <p:cNvSpPr>
            <a:spLocks noGrp="1"/>
          </p:cNvSpPr>
          <p:nvPr>
            <p:ph type="body" sz="quarter" idx="12" hasCustomPrompt="1"/>
          </p:nvPr>
        </p:nvSpPr>
        <p:spPr>
          <a:xfrm>
            <a:off x="5193915" y="1612412"/>
            <a:ext cx="1800000" cy="4409471"/>
          </a:xfrm>
        </p:spPr>
        <p:txBody>
          <a:bodyPr/>
          <a:lstStyle/>
          <a:p>
            <a:pPr lvl="0"/>
            <a:r>
              <a:rPr lang="en-US" dirty="0"/>
              <a:t>Edit Master text styles</a:t>
            </a:r>
          </a:p>
          <a:p>
            <a:pPr lvl="1"/>
            <a:r>
              <a:rPr lang="en-US" dirty="0"/>
              <a:t>Second level</a:t>
            </a:r>
          </a:p>
        </p:txBody>
      </p:sp>
      <p:sp>
        <p:nvSpPr>
          <p:cNvPr id="9" name="Text Placeholder 14">
            <a:extLst>
              <a:ext uri="{FF2B5EF4-FFF2-40B4-BE49-F238E27FC236}">
                <a16:creationId xmlns:a16="http://schemas.microsoft.com/office/drawing/2014/main" id="{A0B6ED71-C573-3040-B2BF-648B528E0795}"/>
              </a:ext>
            </a:extLst>
          </p:cNvPr>
          <p:cNvSpPr>
            <a:spLocks noGrp="1"/>
          </p:cNvSpPr>
          <p:nvPr>
            <p:ph type="body" sz="quarter" idx="13" hasCustomPrompt="1"/>
          </p:nvPr>
        </p:nvSpPr>
        <p:spPr>
          <a:xfrm>
            <a:off x="7372815" y="1612411"/>
            <a:ext cx="1800000" cy="4409471"/>
          </a:xfrm>
        </p:spPr>
        <p:txBody>
          <a:bodyPr/>
          <a:lstStyle/>
          <a:p>
            <a:pPr lvl="0"/>
            <a:r>
              <a:rPr lang="en-US" dirty="0"/>
              <a:t>Edit Master text styles</a:t>
            </a:r>
          </a:p>
          <a:p>
            <a:pPr lvl="1"/>
            <a:r>
              <a:rPr lang="en-US" dirty="0"/>
              <a:t>Second level</a:t>
            </a:r>
          </a:p>
        </p:txBody>
      </p:sp>
      <p:sp>
        <p:nvSpPr>
          <p:cNvPr id="10" name="Text Placeholder 14">
            <a:extLst>
              <a:ext uri="{FF2B5EF4-FFF2-40B4-BE49-F238E27FC236}">
                <a16:creationId xmlns:a16="http://schemas.microsoft.com/office/drawing/2014/main" id="{A0B6ED71-C573-3040-B2BF-648B528E0795}"/>
              </a:ext>
            </a:extLst>
          </p:cNvPr>
          <p:cNvSpPr>
            <a:spLocks noGrp="1"/>
          </p:cNvSpPr>
          <p:nvPr>
            <p:ph type="body" sz="quarter" idx="14" hasCustomPrompt="1"/>
          </p:nvPr>
        </p:nvSpPr>
        <p:spPr>
          <a:xfrm>
            <a:off x="3015015" y="1612410"/>
            <a:ext cx="1800000" cy="4409471"/>
          </a:xfrm>
        </p:spPr>
        <p:txBody>
          <a:bodyPr/>
          <a:lstStyle/>
          <a:p>
            <a:pPr lvl="0"/>
            <a:r>
              <a:rPr lang="en-US" dirty="0"/>
              <a:t>Edit Master text styles</a:t>
            </a:r>
          </a:p>
          <a:p>
            <a:pPr lvl="1"/>
            <a:r>
              <a:rPr lang="en-US" dirty="0"/>
              <a:t>Second level</a:t>
            </a:r>
          </a:p>
        </p:txBody>
      </p:sp>
      <p:pic>
        <p:nvPicPr>
          <p:cNvPr id="11" name="Graphic 10">
            <a:extLst>
              <a:ext uri="{FF2B5EF4-FFF2-40B4-BE49-F238E27FC236}">
                <a16:creationId xmlns:a16="http://schemas.microsoft.com/office/drawing/2014/main" id="{076D6FD0-0558-DA44-9E9C-ABE00295EC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734385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 - Image - Right - 1">
    <p:bg>
      <p:bgPr>
        <a:solidFill>
          <a:schemeClr val="bg1"/>
        </a:solidFill>
        <a:effectLst/>
      </p:bgPr>
    </p:bg>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72CFF367-CF22-CB48-B51D-B33CCD0AB01E}"/>
              </a:ext>
            </a:extLst>
          </p:cNvPr>
          <p:cNvGrpSpPr/>
          <p:nvPr userDrawn="1"/>
        </p:nvGrpSpPr>
        <p:grpSpPr>
          <a:xfrm>
            <a:off x="-3609" y="-1"/>
            <a:ext cx="12195610" cy="6857999"/>
            <a:chOff x="-3609" y="-1"/>
            <a:chExt cx="12195610" cy="6857999"/>
          </a:xfrm>
        </p:grpSpPr>
        <p:pic>
          <p:nvPicPr>
            <p:cNvPr id="7" name="Graphic 6">
              <a:extLst>
                <a:ext uri="{FF2B5EF4-FFF2-40B4-BE49-F238E27FC236}">
                  <a16:creationId xmlns:a16="http://schemas.microsoft.com/office/drawing/2014/main" id="{984128FA-60EC-4448-A3DB-39AAFBC1EA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760" b="40354"/>
            <a:stretch/>
          </p:blipFill>
          <p:spPr>
            <a:xfrm flipH="1" flipV="1">
              <a:off x="-3609" y="4422097"/>
              <a:ext cx="1324785" cy="2435901"/>
            </a:xfrm>
            <a:prstGeom prst="rect">
              <a:avLst/>
            </a:prstGeom>
          </p:spPr>
        </p:pic>
        <p:pic>
          <p:nvPicPr>
            <p:cNvPr id="3" name="Graphic 2">
              <a:extLst>
                <a:ext uri="{FF2B5EF4-FFF2-40B4-BE49-F238E27FC236}">
                  <a16:creationId xmlns:a16="http://schemas.microsoft.com/office/drawing/2014/main" id="{13237E57-C4FB-2241-9A36-A3DB7562D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2814" r="22850"/>
            <a:stretch/>
          </p:blipFill>
          <p:spPr>
            <a:xfrm>
              <a:off x="8817715" y="-1"/>
              <a:ext cx="3374286" cy="3043003"/>
            </a:xfrm>
            <a:prstGeom prst="rect">
              <a:avLst/>
            </a:prstGeom>
          </p:spPr>
        </p:pic>
      </p:grpSp>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6275389" y="825431"/>
            <a:ext cx="5077650" cy="5195858"/>
          </a:xfrm>
          <a:solidFill>
            <a:schemeClr val="bg1"/>
          </a:solidFill>
        </p:spPr>
        <p:txBody>
          <a:bodyPr/>
          <a:lstStyle/>
          <a:p>
            <a:endParaRPr lang="en-GB"/>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5355"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5355" y="825431"/>
            <a:ext cx="5078412" cy="510246"/>
          </a:xfrm>
        </p:spPr>
        <p:txBody>
          <a:bodyPr/>
          <a:lstStyle>
            <a:lvl1pPr>
              <a:defRPr>
                <a:solidFill>
                  <a:schemeClr val="tx1"/>
                </a:solidFill>
              </a:defRPr>
            </a:lvl1pPr>
          </a:lstStyle>
          <a:p>
            <a:r>
              <a:rPr lang="en-US" dirty="0"/>
              <a:t>Click to edit Master title style</a:t>
            </a:r>
            <a:endParaRPr lang="en-GB" dirty="0"/>
          </a:p>
        </p:txBody>
      </p:sp>
      <p:pic>
        <p:nvPicPr>
          <p:cNvPr id="6" name="Graphic 5">
            <a:extLst>
              <a:ext uri="{FF2B5EF4-FFF2-40B4-BE49-F238E27FC236}">
                <a16:creationId xmlns:a16="http://schemas.microsoft.com/office/drawing/2014/main" id="{FDE8935B-33D5-4048-9454-B5CD0625E7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07938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 - Image - Left - 1">
    <p:bg>
      <p:bgPr>
        <a:solidFill>
          <a:schemeClr val="bg1"/>
        </a:solidFill>
        <a:effectLst/>
      </p:bgPr>
    </p:bg>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44A77D70-2AD1-8F4B-93DA-CAD2496BC6CB}"/>
              </a:ext>
            </a:extLst>
          </p:cNvPr>
          <p:cNvGrpSpPr/>
          <p:nvPr userDrawn="1"/>
        </p:nvGrpSpPr>
        <p:grpSpPr>
          <a:xfrm flipH="1" flipV="1">
            <a:off x="-3609" y="-1"/>
            <a:ext cx="12195610" cy="6860049"/>
            <a:chOff x="-3609" y="-2051"/>
            <a:chExt cx="12195610" cy="6860049"/>
          </a:xfrm>
        </p:grpSpPr>
        <p:pic>
          <p:nvPicPr>
            <p:cNvPr id="8" name="Graphic 7">
              <a:extLst>
                <a:ext uri="{FF2B5EF4-FFF2-40B4-BE49-F238E27FC236}">
                  <a16:creationId xmlns:a16="http://schemas.microsoft.com/office/drawing/2014/main" id="{E52B4C21-4735-F049-9BF3-9F0F3583338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760" b="40354"/>
            <a:stretch/>
          </p:blipFill>
          <p:spPr>
            <a:xfrm flipH="1" flipV="1">
              <a:off x="-3609" y="4422097"/>
              <a:ext cx="1324785" cy="2435901"/>
            </a:xfrm>
            <a:prstGeom prst="rect">
              <a:avLst/>
            </a:prstGeom>
          </p:spPr>
        </p:pic>
        <p:pic>
          <p:nvPicPr>
            <p:cNvPr id="9" name="Graphic 8">
              <a:extLst>
                <a:ext uri="{FF2B5EF4-FFF2-40B4-BE49-F238E27FC236}">
                  <a16:creationId xmlns:a16="http://schemas.microsoft.com/office/drawing/2014/main" id="{A04DC4B0-8546-0840-9CFF-77C5B30C641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2814" r="22850"/>
            <a:stretch/>
          </p:blipFill>
          <p:spPr>
            <a:xfrm>
              <a:off x="8817715" y="-2051"/>
              <a:ext cx="3374286" cy="3043003"/>
            </a:xfrm>
            <a:prstGeom prst="rect">
              <a:avLst/>
            </a:prstGeom>
          </p:spPr>
        </p:pic>
      </p:grpSp>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835355" y="825431"/>
            <a:ext cx="5077650" cy="5195858"/>
          </a:xfrm>
          <a:solidFill>
            <a:schemeClr val="bg1"/>
          </a:solidFill>
        </p:spPr>
        <p:txBody>
          <a:bodyPr/>
          <a:lstStyle/>
          <a:p>
            <a:endParaRPr lang="en-GB"/>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6275389"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6275389" y="825431"/>
            <a:ext cx="5078412" cy="510246"/>
          </a:xfrm>
        </p:spPr>
        <p:txBody>
          <a:bodyPr/>
          <a:lstStyle>
            <a:lvl1pPr>
              <a:defRPr>
                <a:solidFill>
                  <a:schemeClr val="tx1"/>
                </a:solidFill>
              </a:defRPr>
            </a:lvl1pPr>
          </a:lstStyle>
          <a:p>
            <a:r>
              <a:rPr lang="en-US" dirty="0"/>
              <a:t>Click to edit Master title style</a:t>
            </a:r>
            <a:endParaRPr lang="en-GB" dirty="0"/>
          </a:p>
        </p:txBody>
      </p:sp>
      <p:pic>
        <p:nvPicPr>
          <p:cNvPr id="6" name="Graphic 5">
            <a:extLst>
              <a:ext uri="{FF2B5EF4-FFF2-40B4-BE49-F238E27FC236}">
                <a16:creationId xmlns:a16="http://schemas.microsoft.com/office/drawing/2014/main" id="{E2FC4AC6-4477-3444-8F04-12DFE0BCEA2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828341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 - Image - Right - 2">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6275388" y="825431"/>
            <a:ext cx="5916611" cy="5195858"/>
          </a:xfrm>
          <a:solidFill>
            <a:schemeClr val="bg1"/>
          </a:solidFill>
        </p:spPr>
        <p:txBody>
          <a:bodyPr/>
          <a:lstStyle/>
          <a:p>
            <a:endParaRPr lang="en-GB"/>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5355"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5355" y="825431"/>
            <a:ext cx="5078412" cy="510246"/>
          </a:xfrm>
        </p:spPr>
        <p:txBody>
          <a:bodyPr/>
          <a:lstStyle>
            <a:lvl1pPr>
              <a:defRPr>
                <a:solidFill>
                  <a:schemeClr val="tx1"/>
                </a:solidFill>
              </a:defRPr>
            </a:lvl1pPr>
          </a:lstStyle>
          <a:p>
            <a:r>
              <a:rPr lang="en-US" dirty="0"/>
              <a:t>Click to edit Master title style</a:t>
            </a:r>
            <a:endParaRPr lang="en-GB" dirty="0"/>
          </a:p>
        </p:txBody>
      </p:sp>
      <p:pic>
        <p:nvPicPr>
          <p:cNvPr id="6" name="Graphic 5">
            <a:extLst>
              <a:ext uri="{FF2B5EF4-FFF2-40B4-BE49-F238E27FC236}">
                <a16:creationId xmlns:a16="http://schemas.microsoft.com/office/drawing/2014/main" id="{D01168E4-F8E4-6641-9F09-AA0BCDB91A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080879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 - Image - Left - 2">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0" y="825431"/>
            <a:ext cx="5913005" cy="5195858"/>
          </a:xfrm>
          <a:solidFill>
            <a:schemeClr val="bg1"/>
          </a:solidFill>
        </p:spPr>
        <p:txBody>
          <a:bodyPr/>
          <a:lstStyle/>
          <a:p>
            <a:endParaRPr lang="en-GB"/>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6275389"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6275389" y="825431"/>
            <a:ext cx="5078412" cy="510246"/>
          </a:xfrm>
        </p:spPr>
        <p:txBody>
          <a:bodyPr/>
          <a:lstStyle>
            <a:lvl1pPr>
              <a:defRPr>
                <a:solidFill>
                  <a:schemeClr val="tx1"/>
                </a:solidFill>
              </a:defRPr>
            </a:lvl1pPr>
          </a:lstStyle>
          <a:p>
            <a:r>
              <a:rPr lang="en-US" dirty="0"/>
              <a:t>Click to edit Master title style</a:t>
            </a:r>
            <a:endParaRPr lang="en-GB" dirty="0"/>
          </a:p>
        </p:txBody>
      </p:sp>
      <p:pic>
        <p:nvPicPr>
          <p:cNvPr id="6" name="Graphic 5">
            <a:extLst>
              <a:ext uri="{FF2B5EF4-FFF2-40B4-BE49-F238E27FC236}">
                <a16:creationId xmlns:a16="http://schemas.microsoft.com/office/drawing/2014/main" id="{17D64E4C-ED07-3A4F-AEAC-851F3BE611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974571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C - Image - Right - 3">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3C0EDDA-A993-DC4C-AF2E-2AD797229CB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4190"/>
          <a:stretch/>
        </p:blipFill>
        <p:spPr>
          <a:xfrm flipH="1" flipV="1">
            <a:off x="0" y="5087963"/>
            <a:ext cx="7608232" cy="1770037"/>
          </a:xfrm>
          <a:prstGeom prst="rect">
            <a:avLst/>
          </a:prstGeom>
        </p:spPr>
      </p:pic>
      <p:pic>
        <p:nvPicPr>
          <p:cNvPr id="6" name="Graphic 5">
            <a:extLst>
              <a:ext uri="{FF2B5EF4-FFF2-40B4-BE49-F238E27FC236}">
                <a16:creationId xmlns:a16="http://schemas.microsoft.com/office/drawing/2014/main" id="{58DA178B-4719-B040-9C6B-5F871ABA119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2268"/>
          <a:stretch/>
        </p:blipFill>
        <p:spPr>
          <a:xfrm>
            <a:off x="4293207" y="-21371"/>
            <a:ext cx="7608232" cy="3273487"/>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p:nvPr>
        </p:nvSpPr>
        <p:spPr>
          <a:xfrm>
            <a:off x="836115" y="2010552"/>
            <a:ext cx="3256486" cy="4000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4466719" y="825431"/>
            <a:ext cx="6887090" cy="5185768"/>
          </a:xfrm>
        </p:spPr>
        <p:txBody>
          <a:bodyPr/>
          <a:lstStyle/>
          <a:p>
            <a:endParaRPr lang="en-GB"/>
          </a:p>
        </p:txBody>
      </p:sp>
      <p:sp>
        <p:nvSpPr>
          <p:cNvPr id="19" name="Title 17">
            <a:extLst>
              <a:ext uri="{FF2B5EF4-FFF2-40B4-BE49-F238E27FC236}">
                <a16:creationId xmlns:a16="http://schemas.microsoft.com/office/drawing/2014/main" id="{219E4BCC-9D07-3540-939D-D47BB58DD437}"/>
              </a:ext>
            </a:extLst>
          </p:cNvPr>
          <p:cNvSpPr>
            <a:spLocks noGrp="1"/>
          </p:cNvSpPr>
          <p:nvPr>
            <p:ph type="title"/>
          </p:nvPr>
        </p:nvSpPr>
        <p:spPr>
          <a:xfrm>
            <a:off x="836115" y="825431"/>
            <a:ext cx="3256486" cy="918701"/>
          </a:xfrm>
        </p:spPr>
        <p:txBody>
          <a:bodyPr/>
          <a:lstStyle>
            <a:lvl1pPr>
              <a:lnSpc>
                <a:spcPct val="100000"/>
              </a:lnSpc>
              <a:defRPr sz="3200">
                <a:solidFill>
                  <a:schemeClr val="tx1"/>
                </a:solidFill>
              </a:defRPr>
            </a:lvl1pPr>
          </a:lstStyle>
          <a:p>
            <a:endParaRPr lang="en-GB" dirty="0"/>
          </a:p>
        </p:txBody>
      </p:sp>
      <p:pic>
        <p:nvPicPr>
          <p:cNvPr id="7" name="Graphic 6">
            <a:extLst>
              <a:ext uri="{FF2B5EF4-FFF2-40B4-BE49-F238E27FC236}">
                <a16:creationId xmlns:a16="http://schemas.microsoft.com/office/drawing/2014/main" id="{45DA8E1A-E045-AB46-B7D7-1506AFF0C2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399764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 - Image - Left - 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0E519FA-0A41-E845-9D1C-63EE7677BB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4190"/>
          <a:stretch/>
        </p:blipFill>
        <p:spPr>
          <a:xfrm>
            <a:off x="4436285" y="0"/>
            <a:ext cx="7608232" cy="1770037"/>
          </a:xfrm>
          <a:prstGeom prst="rect">
            <a:avLst/>
          </a:prstGeom>
        </p:spPr>
      </p:pic>
      <p:pic>
        <p:nvPicPr>
          <p:cNvPr id="3" name="Graphic 2">
            <a:extLst>
              <a:ext uri="{FF2B5EF4-FFF2-40B4-BE49-F238E27FC236}">
                <a16:creationId xmlns:a16="http://schemas.microsoft.com/office/drawing/2014/main" id="{79877D35-5DF4-C448-86B7-33BC4D7241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2268"/>
          <a:stretch/>
        </p:blipFill>
        <p:spPr>
          <a:xfrm flipH="1" flipV="1">
            <a:off x="215276" y="3584513"/>
            <a:ext cx="7608232" cy="3273487"/>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p:nvPr>
        </p:nvSpPr>
        <p:spPr>
          <a:xfrm>
            <a:off x="8097323" y="2010552"/>
            <a:ext cx="3256486" cy="4000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36115" y="825431"/>
            <a:ext cx="6887090" cy="5185768"/>
          </a:xfrm>
        </p:spPr>
        <p:txBody>
          <a:bodyPr/>
          <a:lstStyle/>
          <a:p>
            <a:endParaRPr lang="en-GB"/>
          </a:p>
        </p:txBody>
      </p:sp>
      <p:sp>
        <p:nvSpPr>
          <p:cNvPr id="19" name="Title 17">
            <a:extLst>
              <a:ext uri="{FF2B5EF4-FFF2-40B4-BE49-F238E27FC236}">
                <a16:creationId xmlns:a16="http://schemas.microsoft.com/office/drawing/2014/main" id="{219E4BCC-9D07-3540-939D-D47BB58DD437}"/>
              </a:ext>
            </a:extLst>
          </p:cNvPr>
          <p:cNvSpPr>
            <a:spLocks noGrp="1"/>
          </p:cNvSpPr>
          <p:nvPr>
            <p:ph type="title"/>
          </p:nvPr>
        </p:nvSpPr>
        <p:spPr>
          <a:xfrm>
            <a:off x="8097323" y="825431"/>
            <a:ext cx="3256486" cy="918701"/>
          </a:xfrm>
        </p:spPr>
        <p:txBody>
          <a:bodyPr/>
          <a:lstStyle>
            <a:lvl1pPr>
              <a:lnSpc>
                <a:spcPct val="100000"/>
              </a:lnSpc>
              <a:defRPr sz="3200">
                <a:solidFill>
                  <a:schemeClr val="tx1"/>
                </a:solidFill>
              </a:defRPr>
            </a:lvl1pPr>
          </a:lstStyle>
          <a:p>
            <a:endParaRPr lang="en-GB" dirty="0"/>
          </a:p>
        </p:txBody>
      </p:sp>
      <p:pic>
        <p:nvPicPr>
          <p:cNvPr id="8" name="Graphic 7">
            <a:extLst>
              <a:ext uri="{FF2B5EF4-FFF2-40B4-BE49-F238E27FC236}">
                <a16:creationId xmlns:a16="http://schemas.microsoft.com/office/drawing/2014/main" id="{8693C751-34CD-9040-A843-0BFC4EA96A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4242685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 - Image - Right - 4">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C1E9111-39CF-6949-BBBC-DA7363226E2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156" r="22926" b="16203"/>
          <a:stretch/>
        </p:blipFill>
        <p:spPr>
          <a:xfrm>
            <a:off x="7404444" y="0"/>
            <a:ext cx="4787556" cy="3171390"/>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p:nvPr>
        </p:nvSpPr>
        <p:spPr>
          <a:xfrm>
            <a:off x="836114" y="1612206"/>
            <a:ext cx="6888127" cy="43989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097305" y="825429"/>
            <a:ext cx="3256504" cy="5185768"/>
          </a:xfrm>
        </p:spPr>
        <p:txBody>
          <a:bodyPr/>
          <a:lstStyle/>
          <a:p>
            <a:endParaRPr lang="en-GB"/>
          </a:p>
        </p:txBody>
      </p:sp>
      <p:sp>
        <p:nvSpPr>
          <p:cNvPr id="19" name="Title 17">
            <a:extLst>
              <a:ext uri="{FF2B5EF4-FFF2-40B4-BE49-F238E27FC236}">
                <a16:creationId xmlns:a16="http://schemas.microsoft.com/office/drawing/2014/main" id="{219E4BCC-9D07-3540-939D-D47BB58DD437}"/>
              </a:ext>
            </a:extLst>
          </p:cNvPr>
          <p:cNvSpPr>
            <a:spLocks noGrp="1"/>
          </p:cNvSpPr>
          <p:nvPr>
            <p:ph type="title" hasCustomPrompt="1"/>
          </p:nvPr>
        </p:nvSpPr>
        <p:spPr>
          <a:xfrm>
            <a:off x="836114" y="825432"/>
            <a:ext cx="6888127" cy="510246"/>
          </a:xfrm>
        </p:spPr>
        <p:txBody>
          <a:bodyPr/>
          <a:lstStyle>
            <a:lvl1pPr>
              <a:lnSpc>
                <a:spcPct val="100000"/>
              </a:lnSpc>
              <a:defRPr sz="3200">
                <a:solidFill>
                  <a:schemeClr val="tx1"/>
                </a:solidFill>
              </a:defRPr>
            </a:lvl1pPr>
          </a:lstStyle>
          <a:p>
            <a:r>
              <a:rPr lang="en-US" dirty="0"/>
              <a:t>Click to edit Master title style</a:t>
            </a:r>
            <a:endParaRPr lang="en-GB" noProof="0" dirty="0"/>
          </a:p>
        </p:txBody>
      </p:sp>
      <p:pic>
        <p:nvPicPr>
          <p:cNvPr id="7" name="Graphic 6">
            <a:extLst>
              <a:ext uri="{FF2B5EF4-FFF2-40B4-BE49-F238E27FC236}">
                <a16:creationId xmlns:a16="http://schemas.microsoft.com/office/drawing/2014/main" id="{0F7D7104-2DCC-0C47-BEB9-15F7D6E906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099898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C - Image - Left - 4">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E8E8112-5784-8348-B209-7A3645456F8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156" r="22926" b="16203"/>
          <a:stretch/>
        </p:blipFill>
        <p:spPr>
          <a:xfrm flipH="1">
            <a:off x="0" y="0"/>
            <a:ext cx="4787556" cy="3171390"/>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p:nvPr>
        </p:nvSpPr>
        <p:spPr>
          <a:xfrm>
            <a:off x="4465682" y="1612206"/>
            <a:ext cx="6888127" cy="43989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itle 17">
            <a:extLst>
              <a:ext uri="{FF2B5EF4-FFF2-40B4-BE49-F238E27FC236}">
                <a16:creationId xmlns:a16="http://schemas.microsoft.com/office/drawing/2014/main" id="{219E4BCC-9D07-3540-939D-D47BB58DD437}"/>
              </a:ext>
            </a:extLst>
          </p:cNvPr>
          <p:cNvSpPr>
            <a:spLocks noGrp="1"/>
          </p:cNvSpPr>
          <p:nvPr>
            <p:ph type="title" hasCustomPrompt="1"/>
          </p:nvPr>
        </p:nvSpPr>
        <p:spPr>
          <a:xfrm>
            <a:off x="4465682" y="825432"/>
            <a:ext cx="6888127" cy="510246"/>
          </a:xfrm>
        </p:spPr>
        <p:txBody>
          <a:bodyPr/>
          <a:lstStyle>
            <a:lvl1pPr>
              <a:lnSpc>
                <a:spcPct val="100000"/>
              </a:lnSpc>
              <a:defRPr sz="3200">
                <a:solidFill>
                  <a:schemeClr val="tx1"/>
                </a:solidFill>
              </a:defRPr>
            </a:lvl1pPr>
          </a:lstStyle>
          <a:p>
            <a:r>
              <a:rPr lang="en-US" dirty="0"/>
              <a:t>Click to edit Master title style</a:t>
            </a:r>
            <a:endParaRPr lang="en-GB" noProof="0" dirty="0"/>
          </a:p>
        </p:txBody>
      </p:sp>
      <p:sp>
        <p:nvSpPr>
          <p:cNvPr id="5" name="Picture Placeholder 17">
            <a:extLst>
              <a:ext uri="{FF2B5EF4-FFF2-40B4-BE49-F238E27FC236}">
                <a16:creationId xmlns:a16="http://schemas.microsoft.com/office/drawing/2014/main" id="{36DE933A-5DA3-C04F-95D6-628009152807}"/>
              </a:ext>
            </a:extLst>
          </p:cNvPr>
          <p:cNvSpPr>
            <a:spLocks noGrp="1"/>
          </p:cNvSpPr>
          <p:nvPr>
            <p:ph type="pic" sz="quarter" idx="12"/>
          </p:nvPr>
        </p:nvSpPr>
        <p:spPr>
          <a:xfrm>
            <a:off x="827656" y="825429"/>
            <a:ext cx="3256504" cy="5185768"/>
          </a:xfrm>
        </p:spPr>
        <p:txBody>
          <a:bodyPr/>
          <a:lstStyle/>
          <a:p>
            <a:endParaRPr lang="en-GB"/>
          </a:p>
        </p:txBody>
      </p:sp>
      <p:pic>
        <p:nvPicPr>
          <p:cNvPr id="6" name="Graphic 5">
            <a:extLst>
              <a:ext uri="{FF2B5EF4-FFF2-40B4-BE49-F238E27FC236}">
                <a16:creationId xmlns:a16="http://schemas.microsoft.com/office/drawing/2014/main" id="{8B760ADB-4AAF-AE4B-91D9-C589F52468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62902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e title slide">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30214" y="2418740"/>
            <a:ext cx="4392465"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0215" y="4009110"/>
            <a:ext cx="4386398"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3720" y="6116400"/>
            <a:ext cx="1457179" cy="370800"/>
          </a:xfrm>
          <a:prstGeom prst="rect">
            <a:avLst/>
          </a:prstGeom>
        </p:spPr>
      </p:pic>
      <p:sp>
        <p:nvSpPr>
          <p:cNvPr id="5" name="Picture Placeholder 2">
            <a:extLst>
              <a:ext uri="{FF2B5EF4-FFF2-40B4-BE49-F238E27FC236}">
                <a16:creationId xmlns:a16="http://schemas.microsoft.com/office/drawing/2014/main" id="{236A2041-0B01-B44D-96AE-961174FA5027}"/>
              </a:ext>
            </a:extLst>
          </p:cNvPr>
          <p:cNvSpPr>
            <a:spLocks noGrp="1"/>
          </p:cNvSpPr>
          <p:nvPr>
            <p:ph type="pic" sz="quarter" idx="16"/>
          </p:nvPr>
        </p:nvSpPr>
        <p:spPr>
          <a:xfrm>
            <a:off x="6275389" y="1519241"/>
            <a:ext cx="5077650" cy="3808238"/>
          </a:xfrm>
          <a:noFill/>
        </p:spPr>
        <p:txBody>
          <a:bodyPr/>
          <a:lstStyle/>
          <a:p>
            <a:endParaRPr lang="en-GB" dirty="0"/>
          </a:p>
        </p:txBody>
      </p:sp>
    </p:spTree>
    <p:extLst>
      <p:ext uri="{BB962C8B-B14F-4D97-AF65-F5344CB8AC3E}">
        <p14:creationId xmlns:p14="http://schemas.microsoft.com/office/powerpoint/2010/main" val="1667262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79B522C-C5F8-F641-8E9A-0FCF398CBDE5}"/>
              </a:ext>
            </a:extLst>
          </p:cNvPr>
          <p:cNvSpPr>
            <a:spLocks noGrp="1"/>
          </p:cNvSpPr>
          <p:nvPr>
            <p:ph type="pic" sz="quarter" idx="21"/>
          </p:nvPr>
        </p:nvSpPr>
        <p:spPr>
          <a:xfrm>
            <a:off x="835355" y="1766607"/>
            <a:ext cx="1080000" cy="1080000"/>
          </a:xfrm>
          <a:solidFill>
            <a:schemeClr val="bg1"/>
          </a:solidFill>
        </p:spPr>
        <p:txBody>
          <a:bodyPr/>
          <a:lstStyle/>
          <a:p>
            <a:endParaRPr lang="en-GB" dirty="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1226917" y="4390612"/>
            <a:ext cx="4686850" cy="320284"/>
          </a:xfrm>
        </p:spPr>
        <p:txBody>
          <a:bodyPr/>
          <a:lstStyle>
            <a:lvl1pPr marL="0" indent="0">
              <a:buNone/>
              <a:defRPr>
                <a:solidFill>
                  <a:schemeClr val="tx1"/>
                </a:solidFill>
              </a:defRPr>
            </a:lvl1pPr>
            <a:lvl2pPr marL="457200" indent="0">
              <a:buNone/>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226917" y="2206535"/>
            <a:ext cx="4686850" cy="1744149"/>
          </a:xfrm>
        </p:spPr>
        <p:txBody>
          <a:bodyPr anchor="t"/>
          <a:lstStyle>
            <a:lvl1pPr>
              <a:defRPr sz="2400">
                <a:solidFill>
                  <a:schemeClr val="accent1"/>
                </a:solidFill>
              </a:defRPr>
            </a:lvl1pPr>
          </a:lstStyle>
          <a:p>
            <a:r>
              <a:rPr lang="en-US" dirty="0"/>
              <a:t>Click to edit Master title style</a:t>
            </a:r>
            <a:endParaRPr lang="en-GB" dirty="0"/>
          </a:p>
        </p:txBody>
      </p:sp>
      <p:sp>
        <p:nvSpPr>
          <p:cNvPr id="13" name="Picture Placeholder 2">
            <a:extLst>
              <a:ext uri="{FF2B5EF4-FFF2-40B4-BE49-F238E27FC236}">
                <a16:creationId xmlns:a16="http://schemas.microsoft.com/office/drawing/2014/main" id="{244C13A3-A36B-B142-8A95-3CA93471A067}"/>
              </a:ext>
            </a:extLst>
          </p:cNvPr>
          <p:cNvSpPr>
            <a:spLocks noGrp="1"/>
          </p:cNvSpPr>
          <p:nvPr>
            <p:ph type="pic" sz="quarter" idx="24"/>
          </p:nvPr>
        </p:nvSpPr>
        <p:spPr>
          <a:xfrm>
            <a:off x="6834214" y="1448231"/>
            <a:ext cx="3960000" cy="3960000"/>
          </a:xfrm>
          <a:solidFill>
            <a:schemeClr val="bg1"/>
          </a:solidFill>
        </p:spPr>
        <p:txBody>
          <a:bodyPr/>
          <a:lstStyle/>
          <a:p>
            <a:endParaRPr lang="en-GB"/>
          </a:p>
        </p:txBody>
      </p:sp>
      <p:pic>
        <p:nvPicPr>
          <p:cNvPr id="6" name="Graphic 5">
            <a:extLst>
              <a:ext uri="{FF2B5EF4-FFF2-40B4-BE49-F238E27FC236}">
                <a16:creationId xmlns:a16="http://schemas.microsoft.com/office/drawing/2014/main" id="{FC0A8756-08A6-6C4D-8F64-059460B29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749494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C - Case study">
    <p:spTree>
      <p:nvGrpSpPr>
        <p:cNvPr id="1" name=""/>
        <p:cNvGrpSpPr/>
        <p:nvPr/>
      </p:nvGrpSpPr>
      <p:grpSpPr>
        <a:xfrm>
          <a:off x="0" y="0"/>
          <a:ext cx="0" cy="0"/>
          <a:chOff x="0" y="0"/>
          <a:chExt cx="0" cy="0"/>
        </a:xfrm>
      </p:grpSpPr>
      <p:sp>
        <p:nvSpPr>
          <p:cNvPr id="6"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37157" y="0"/>
            <a:ext cx="10517686" cy="3428998"/>
          </a:xfrm>
        </p:spPr>
        <p:txBody>
          <a:bodyPr/>
          <a:lstStyle/>
          <a:p>
            <a:endParaRPr lang="en-GB" noProof="0"/>
          </a:p>
        </p:txBody>
      </p:sp>
      <p:sp>
        <p:nvSpPr>
          <p:cNvPr id="17" name="Picture Placeholder 17">
            <a:extLst>
              <a:ext uri="{FF2B5EF4-FFF2-40B4-BE49-F238E27FC236}">
                <a16:creationId xmlns:a16="http://schemas.microsoft.com/office/drawing/2014/main" id="{C6BC9DF7-0AAD-8945-B9B0-099BE23D9E40}"/>
              </a:ext>
            </a:extLst>
          </p:cNvPr>
          <p:cNvSpPr>
            <a:spLocks noGrp="1"/>
          </p:cNvSpPr>
          <p:nvPr>
            <p:ph type="pic" sz="quarter" idx="14"/>
          </p:nvPr>
        </p:nvSpPr>
        <p:spPr>
          <a:xfrm>
            <a:off x="5464995" y="3820128"/>
            <a:ext cx="863084" cy="863084"/>
          </a:xfrm>
        </p:spPr>
        <p:txBody>
          <a:bodyPr/>
          <a:lstStyle/>
          <a:p>
            <a:endParaRPr lang="en-GB" noProof="0"/>
          </a:p>
        </p:txBody>
      </p:sp>
      <p:sp>
        <p:nvSpPr>
          <p:cNvPr id="18" name="Picture Placeholder 17">
            <a:extLst>
              <a:ext uri="{FF2B5EF4-FFF2-40B4-BE49-F238E27FC236}">
                <a16:creationId xmlns:a16="http://schemas.microsoft.com/office/drawing/2014/main" id="{B4049C59-78B4-4449-8B78-92DF90EC1364}"/>
              </a:ext>
            </a:extLst>
          </p:cNvPr>
          <p:cNvSpPr>
            <a:spLocks noGrp="1"/>
          </p:cNvSpPr>
          <p:nvPr>
            <p:ph type="pic" sz="quarter" idx="15"/>
          </p:nvPr>
        </p:nvSpPr>
        <p:spPr>
          <a:xfrm>
            <a:off x="7576394" y="3820128"/>
            <a:ext cx="863084" cy="863084"/>
          </a:xfrm>
        </p:spPr>
        <p:txBody>
          <a:bodyPr/>
          <a:lstStyle/>
          <a:p>
            <a:endParaRPr lang="en-GB" noProof="0"/>
          </a:p>
        </p:txBody>
      </p:sp>
      <p:sp>
        <p:nvSpPr>
          <p:cNvPr id="19" name="Picture Placeholder 17">
            <a:extLst>
              <a:ext uri="{FF2B5EF4-FFF2-40B4-BE49-F238E27FC236}">
                <a16:creationId xmlns:a16="http://schemas.microsoft.com/office/drawing/2014/main" id="{62EA5619-882D-1F43-AB61-52CF3BD7E3B7}"/>
              </a:ext>
            </a:extLst>
          </p:cNvPr>
          <p:cNvSpPr>
            <a:spLocks noGrp="1"/>
          </p:cNvSpPr>
          <p:nvPr>
            <p:ph type="pic" sz="quarter" idx="16"/>
          </p:nvPr>
        </p:nvSpPr>
        <p:spPr>
          <a:xfrm>
            <a:off x="9682658" y="3820128"/>
            <a:ext cx="863084" cy="863084"/>
          </a:xfrm>
        </p:spPr>
        <p:txBody>
          <a:bodyPr/>
          <a:lstStyle/>
          <a:p>
            <a:endParaRPr lang="en-GB" noProof="0"/>
          </a:p>
        </p:txBody>
      </p:sp>
      <p:sp>
        <p:nvSpPr>
          <p:cNvPr id="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5022000" y="4635040"/>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Text Placeholder 14">
            <a:extLst>
              <a:ext uri="{FF2B5EF4-FFF2-40B4-BE49-F238E27FC236}">
                <a16:creationId xmlns:a16="http://schemas.microsoft.com/office/drawing/2014/main" id="{FA4C660B-D812-5A43-98DE-A99562C0FAED}"/>
              </a:ext>
            </a:extLst>
          </p:cNvPr>
          <p:cNvSpPr>
            <a:spLocks noGrp="1"/>
          </p:cNvSpPr>
          <p:nvPr>
            <p:ph type="body" sz="quarter" idx="12" hasCustomPrompt="1"/>
          </p:nvPr>
        </p:nvSpPr>
        <p:spPr>
          <a:xfrm>
            <a:off x="9244800" y="4633784"/>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6" name="Text Placeholder 14">
            <a:extLst>
              <a:ext uri="{FF2B5EF4-FFF2-40B4-BE49-F238E27FC236}">
                <a16:creationId xmlns:a16="http://schemas.microsoft.com/office/drawing/2014/main" id="{2949E553-AAFF-F340-A256-F19C941EEEB2}"/>
              </a:ext>
            </a:extLst>
          </p:cNvPr>
          <p:cNvSpPr>
            <a:spLocks noGrp="1"/>
          </p:cNvSpPr>
          <p:nvPr>
            <p:ph type="body" sz="quarter" idx="13" hasCustomPrompt="1"/>
          </p:nvPr>
        </p:nvSpPr>
        <p:spPr>
          <a:xfrm>
            <a:off x="7133400" y="4633784"/>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pic>
        <p:nvPicPr>
          <p:cNvPr id="9" name="Graphic 8">
            <a:extLst>
              <a:ext uri="{FF2B5EF4-FFF2-40B4-BE49-F238E27FC236}">
                <a16:creationId xmlns:a16="http://schemas.microsoft.com/office/drawing/2014/main" id="{77A62B15-A834-FA42-A13A-69DB26FCAB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853861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C - Ico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6115" y="3711522"/>
            <a:ext cx="3256485" cy="2310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p:txBody>
          <a:bodyPr/>
          <a:lstStyle>
            <a:lvl1pPr algn="ctr">
              <a:defRPr/>
            </a:lvl1pPr>
          </a:lstStyle>
          <a:p>
            <a:r>
              <a:rPr lang="en-US" dirty="0"/>
              <a:t>Click to edit Master title style</a:t>
            </a:r>
            <a:endParaRPr lang="en-GB" dirty="0"/>
          </a:p>
        </p:txBody>
      </p:sp>
      <p:sp>
        <p:nvSpPr>
          <p:cNvPr id="34" name="Text Placeholder 14">
            <a:extLst>
              <a:ext uri="{FF2B5EF4-FFF2-40B4-BE49-F238E27FC236}">
                <a16:creationId xmlns:a16="http://schemas.microsoft.com/office/drawing/2014/main" id="{ACFB7C12-1137-6D45-A0D2-B6DEC21CB6CF}"/>
              </a:ext>
            </a:extLst>
          </p:cNvPr>
          <p:cNvSpPr>
            <a:spLocks noGrp="1"/>
          </p:cNvSpPr>
          <p:nvPr>
            <p:ph type="body" sz="quarter" idx="11"/>
          </p:nvPr>
        </p:nvSpPr>
        <p:spPr>
          <a:xfrm>
            <a:off x="4467757" y="3711522"/>
            <a:ext cx="3256485" cy="2310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4">
            <a:extLst>
              <a:ext uri="{FF2B5EF4-FFF2-40B4-BE49-F238E27FC236}">
                <a16:creationId xmlns:a16="http://schemas.microsoft.com/office/drawing/2014/main" id="{C915C6BC-8084-7F40-85E1-C3F1073CC68E}"/>
              </a:ext>
            </a:extLst>
          </p:cNvPr>
          <p:cNvSpPr>
            <a:spLocks noGrp="1"/>
          </p:cNvSpPr>
          <p:nvPr>
            <p:ph type="body" sz="quarter" idx="12"/>
          </p:nvPr>
        </p:nvSpPr>
        <p:spPr>
          <a:xfrm>
            <a:off x="8097306" y="3711522"/>
            <a:ext cx="3256485" cy="2310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17">
            <a:extLst>
              <a:ext uri="{FF2B5EF4-FFF2-40B4-BE49-F238E27FC236}">
                <a16:creationId xmlns:a16="http://schemas.microsoft.com/office/drawing/2014/main" id="{DD59C399-CE11-044F-9DDD-995ABAF820BC}"/>
              </a:ext>
            </a:extLst>
          </p:cNvPr>
          <p:cNvSpPr>
            <a:spLocks noGrp="1"/>
          </p:cNvSpPr>
          <p:nvPr>
            <p:ph type="pic" sz="quarter" idx="15"/>
          </p:nvPr>
        </p:nvSpPr>
        <p:spPr>
          <a:xfrm>
            <a:off x="4466715" y="1618200"/>
            <a:ext cx="3256484" cy="1810800"/>
          </a:xfrm>
        </p:spPr>
        <p:txBody>
          <a:bodyPr/>
          <a:lstStyle>
            <a:lvl1pPr>
              <a:defRPr>
                <a:solidFill>
                  <a:schemeClr val="tx1"/>
                </a:solidFill>
              </a:defRPr>
            </a:lvl1pPr>
          </a:lstStyle>
          <a:p>
            <a:endParaRPr lang="en-GB" dirty="0"/>
          </a:p>
        </p:txBody>
      </p:sp>
      <p:sp>
        <p:nvSpPr>
          <p:cNvPr id="11" name="Picture Placeholder 17">
            <a:extLst>
              <a:ext uri="{FF2B5EF4-FFF2-40B4-BE49-F238E27FC236}">
                <a16:creationId xmlns:a16="http://schemas.microsoft.com/office/drawing/2014/main" id="{18BB15E8-515B-0F4E-B8C1-89900746C8D6}"/>
              </a:ext>
            </a:extLst>
          </p:cNvPr>
          <p:cNvSpPr>
            <a:spLocks noGrp="1"/>
          </p:cNvSpPr>
          <p:nvPr>
            <p:ph type="pic" sz="quarter" idx="16"/>
          </p:nvPr>
        </p:nvSpPr>
        <p:spPr>
          <a:xfrm>
            <a:off x="836115" y="1618200"/>
            <a:ext cx="3256485" cy="1810800"/>
          </a:xfrm>
        </p:spPr>
        <p:txBody>
          <a:bodyPr/>
          <a:lstStyle>
            <a:lvl1pPr>
              <a:defRPr>
                <a:solidFill>
                  <a:schemeClr val="tx1"/>
                </a:solidFill>
              </a:defRPr>
            </a:lvl1pPr>
          </a:lstStyle>
          <a:p>
            <a:endParaRPr lang="en-GB"/>
          </a:p>
        </p:txBody>
      </p:sp>
      <p:sp>
        <p:nvSpPr>
          <p:cNvPr id="12" name="Picture Placeholder 17">
            <a:extLst>
              <a:ext uri="{FF2B5EF4-FFF2-40B4-BE49-F238E27FC236}">
                <a16:creationId xmlns:a16="http://schemas.microsoft.com/office/drawing/2014/main" id="{51B73DE6-5865-A04A-8233-82C411F174EE}"/>
              </a:ext>
            </a:extLst>
          </p:cNvPr>
          <p:cNvSpPr>
            <a:spLocks noGrp="1"/>
          </p:cNvSpPr>
          <p:nvPr>
            <p:ph type="pic" sz="quarter" idx="17"/>
          </p:nvPr>
        </p:nvSpPr>
        <p:spPr>
          <a:xfrm>
            <a:off x="8097305" y="1618200"/>
            <a:ext cx="3256485" cy="1810800"/>
          </a:xfrm>
        </p:spPr>
        <p:txBody>
          <a:bodyPr/>
          <a:lstStyle>
            <a:lvl1pPr>
              <a:defRPr>
                <a:solidFill>
                  <a:schemeClr val="tx1"/>
                </a:solidFill>
              </a:defRPr>
            </a:lvl1pPr>
          </a:lstStyle>
          <a:p>
            <a:endParaRPr lang="en-GB"/>
          </a:p>
        </p:txBody>
      </p:sp>
      <p:pic>
        <p:nvPicPr>
          <p:cNvPr id="9" name="Graphic 8">
            <a:extLst>
              <a:ext uri="{FF2B5EF4-FFF2-40B4-BE49-F238E27FC236}">
                <a16:creationId xmlns:a16="http://schemas.microsoft.com/office/drawing/2014/main" id="{40F9FF9C-1DB3-4149-9093-5B22638EC8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909035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C - Ico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6" y="3711522"/>
            <a:ext cx="2346594" cy="2310361"/>
          </a:xfrm>
        </p:spPr>
        <p:txBody>
          <a:bodyPr/>
          <a:lstStyle/>
          <a:p>
            <a:pPr lvl="0"/>
            <a:r>
              <a:rPr lang="en-US" dirty="0"/>
              <a:t>Edit Master text styles</a:t>
            </a:r>
            <a:endParaRPr lang="en-GB" dirty="0"/>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hasCustomPrompt="1"/>
          </p:nvPr>
        </p:nvSpPr>
        <p:spPr>
          <a:xfrm>
            <a:off x="3560657" y="3711522"/>
            <a:ext cx="2346594" cy="2310361"/>
          </a:xfrm>
        </p:spPr>
        <p:txBody>
          <a:bodyPr/>
          <a:lstStyle/>
          <a:p>
            <a:pPr lvl="0"/>
            <a:r>
              <a:rPr lang="en-US" dirty="0"/>
              <a:t>Edit Master text styles</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hasCustomPrompt="1"/>
          </p:nvPr>
        </p:nvSpPr>
        <p:spPr>
          <a:xfrm>
            <a:off x="6283837" y="3711522"/>
            <a:ext cx="2346594" cy="2310361"/>
          </a:xfrm>
        </p:spPr>
        <p:txBody>
          <a:bodyPr/>
          <a:lstStyle/>
          <a:p>
            <a:pPr lvl="0"/>
            <a:r>
              <a:rPr lang="en-US" dirty="0"/>
              <a:t>Edit Master text styles</a:t>
            </a:r>
            <a:endParaRPr lang="en-GB" dirty="0"/>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hasCustomPrompt="1"/>
          </p:nvPr>
        </p:nvSpPr>
        <p:spPr>
          <a:xfrm>
            <a:off x="9007206" y="3711522"/>
            <a:ext cx="2346594" cy="2310361"/>
          </a:xfrm>
        </p:spPr>
        <p:txBody>
          <a:bodyPr/>
          <a:lstStyle/>
          <a:p>
            <a:pPr lvl="0"/>
            <a:r>
              <a:rPr lang="en-US" dirty="0"/>
              <a:t>Edit Master text styles</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lvl1pPr algn="ctr">
              <a:defRPr/>
            </a:lvl1pPr>
          </a:lstStyle>
          <a:p>
            <a:r>
              <a:rPr lang="en-US" dirty="0"/>
              <a:t>Click to edit Master title style</a:t>
            </a:r>
            <a:endParaRPr lang="en-GB" dirty="0"/>
          </a:p>
        </p:txBody>
      </p:sp>
      <p:sp>
        <p:nvSpPr>
          <p:cNvPr id="7" name="Picture Placeholder 17">
            <a:extLst>
              <a:ext uri="{FF2B5EF4-FFF2-40B4-BE49-F238E27FC236}">
                <a16:creationId xmlns:a16="http://schemas.microsoft.com/office/drawing/2014/main" id="{7B3CA240-0A48-FC4A-8FA3-93867AC328A3}"/>
              </a:ext>
            </a:extLst>
          </p:cNvPr>
          <p:cNvSpPr>
            <a:spLocks noGrp="1"/>
          </p:cNvSpPr>
          <p:nvPr>
            <p:ph type="pic" sz="quarter" idx="15"/>
          </p:nvPr>
        </p:nvSpPr>
        <p:spPr>
          <a:xfrm>
            <a:off x="836115" y="1618200"/>
            <a:ext cx="2346594" cy="1810800"/>
          </a:xfrm>
        </p:spPr>
        <p:txBody>
          <a:bodyPr/>
          <a:lstStyle>
            <a:lvl1pPr>
              <a:defRPr>
                <a:solidFill>
                  <a:schemeClr val="tx1"/>
                </a:solidFill>
              </a:defRPr>
            </a:lvl1pPr>
          </a:lstStyle>
          <a:p>
            <a:endParaRPr lang="en-GB" dirty="0"/>
          </a:p>
        </p:txBody>
      </p:sp>
      <p:sp>
        <p:nvSpPr>
          <p:cNvPr id="8" name="Picture Placeholder 17">
            <a:extLst>
              <a:ext uri="{FF2B5EF4-FFF2-40B4-BE49-F238E27FC236}">
                <a16:creationId xmlns:a16="http://schemas.microsoft.com/office/drawing/2014/main" id="{5E48C867-3679-2246-B508-2690CA47F98E}"/>
              </a:ext>
            </a:extLst>
          </p:cNvPr>
          <p:cNvSpPr>
            <a:spLocks noGrp="1"/>
          </p:cNvSpPr>
          <p:nvPr>
            <p:ph type="pic" sz="quarter" idx="16"/>
          </p:nvPr>
        </p:nvSpPr>
        <p:spPr>
          <a:xfrm>
            <a:off x="3545090" y="1618200"/>
            <a:ext cx="2346594" cy="1810800"/>
          </a:xfrm>
        </p:spPr>
        <p:txBody>
          <a:bodyPr/>
          <a:lstStyle>
            <a:lvl1pPr>
              <a:defRPr>
                <a:solidFill>
                  <a:schemeClr val="tx1"/>
                </a:solidFill>
              </a:defRPr>
            </a:lvl1pPr>
          </a:lstStyle>
          <a:p>
            <a:endParaRPr lang="en-GB"/>
          </a:p>
        </p:txBody>
      </p:sp>
      <p:sp>
        <p:nvSpPr>
          <p:cNvPr id="9" name="Picture Placeholder 17">
            <a:extLst>
              <a:ext uri="{FF2B5EF4-FFF2-40B4-BE49-F238E27FC236}">
                <a16:creationId xmlns:a16="http://schemas.microsoft.com/office/drawing/2014/main" id="{9F3CDEAE-12B8-3045-922F-8A5F69133A58}"/>
              </a:ext>
            </a:extLst>
          </p:cNvPr>
          <p:cNvSpPr>
            <a:spLocks noGrp="1"/>
          </p:cNvSpPr>
          <p:nvPr>
            <p:ph type="pic" sz="quarter" idx="17"/>
          </p:nvPr>
        </p:nvSpPr>
        <p:spPr>
          <a:xfrm>
            <a:off x="6254065" y="1618200"/>
            <a:ext cx="2346594" cy="1810800"/>
          </a:xfrm>
        </p:spPr>
        <p:txBody>
          <a:bodyPr/>
          <a:lstStyle>
            <a:lvl1pPr>
              <a:defRPr>
                <a:solidFill>
                  <a:schemeClr val="tx1"/>
                </a:solidFill>
              </a:defRPr>
            </a:lvl1pPr>
          </a:lstStyle>
          <a:p>
            <a:endParaRPr lang="en-GB"/>
          </a:p>
        </p:txBody>
      </p:sp>
      <p:sp>
        <p:nvSpPr>
          <p:cNvPr id="10" name="Picture Placeholder 17">
            <a:extLst>
              <a:ext uri="{FF2B5EF4-FFF2-40B4-BE49-F238E27FC236}">
                <a16:creationId xmlns:a16="http://schemas.microsoft.com/office/drawing/2014/main" id="{C3C15711-87E7-664C-B723-C8D26041CA4F}"/>
              </a:ext>
            </a:extLst>
          </p:cNvPr>
          <p:cNvSpPr>
            <a:spLocks noGrp="1"/>
          </p:cNvSpPr>
          <p:nvPr>
            <p:ph type="pic" sz="quarter" idx="18"/>
          </p:nvPr>
        </p:nvSpPr>
        <p:spPr>
          <a:xfrm>
            <a:off x="8963040" y="1618200"/>
            <a:ext cx="2346594" cy="1810800"/>
          </a:xfrm>
        </p:spPr>
        <p:txBody>
          <a:bodyPr/>
          <a:lstStyle>
            <a:lvl1pPr>
              <a:defRPr>
                <a:solidFill>
                  <a:schemeClr val="tx1"/>
                </a:solidFill>
              </a:defRPr>
            </a:lvl1pPr>
          </a:lstStyle>
          <a:p>
            <a:endParaRPr lang="en-GB"/>
          </a:p>
        </p:txBody>
      </p:sp>
      <p:pic>
        <p:nvPicPr>
          <p:cNvPr id="11" name="Graphic 10">
            <a:extLst>
              <a:ext uri="{FF2B5EF4-FFF2-40B4-BE49-F238E27FC236}">
                <a16:creationId xmlns:a16="http://schemas.microsoft.com/office/drawing/2014/main" id="{116342F4-B3B3-944A-860E-8356403649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4291507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llar - Benefi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AA30BCB-1143-9D4C-B369-F35EC44BDB02}"/>
              </a:ext>
            </a:extLst>
          </p:cNvPr>
          <p:cNvSpPr/>
          <p:nvPr userDrawn="1"/>
        </p:nvSpPr>
        <p:spPr>
          <a:xfrm>
            <a:off x="0" y="-69"/>
            <a:ext cx="12191999" cy="4151739"/>
          </a:xfrm>
          <a:prstGeom prst="rect">
            <a:avLst/>
          </a:prstGeom>
          <a:blipFill>
            <a:blip r:embed="rId2"/>
            <a:srcRect/>
            <a:stretch>
              <a:fillRect t="2" b="-65186"/>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971530" y="1612413"/>
            <a:ext cx="4380184" cy="2539395"/>
          </a:xfrm>
        </p:spPr>
        <p:txBody>
          <a:bodyPr/>
          <a:lstStyle>
            <a:lvl1pPr>
              <a:defRPr>
                <a:solidFill>
                  <a:schemeClr val="bg1"/>
                </a:solidFill>
              </a:defRPr>
            </a:lvl1pPr>
            <a:lvl2pPr>
              <a:defRPr>
                <a:solidFill>
                  <a:schemeClr val="bg1"/>
                </a:solidFill>
              </a:defRPr>
            </a:lvl2pPr>
          </a:lstStyle>
          <a:p>
            <a:pPr lvl="0"/>
            <a:r>
              <a:rPr lang="en-US" dirty="0"/>
              <a:t>Edit Master text styles</a:t>
            </a:r>
          </a:p>
          <a:p>
            <a:pPr lvl="1"/>
            <a:r>
              <a:rPr lang="en-US" dirty="0"/>
              <a:t>Second level</a:t>
            </a:r>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hasCustomPrompt="1"/>
          </p:nvPr>
        </p:nvSpPr>
        <p:spPr>
          <a:xfrm>
            <a:off x="836115" y="4633711"/>
            <a:ext cx="3254867" cy="1388173"/>
          </a:xfrm>
        </p:spPr>
        <p:txBody>
          <a:bodyPr/>
          <a:lstStyle/>
          <a:p>
            <a:pPr lvl="0"/>
            <a:r>
              <a:rPr lang="en-US" dirty="0"/>
              <a:t>Edit Master text styles</a:t>
            </a:r>
          </a:p>
          <a:p>
            <a:pPr lvl="1"/>
            <a:r>
              <a:rPr lang="en-US" dirty="0"/>
              <a:t>Second level</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hasCustomPrompt="1"/>
          </p:nvPr>
        </p:nvSpPr>
        <p:spPr>
          <a:xfrm>
            <a:off x="4469842" y="4633752"/>
            <a:ext cx="3254400" cy="1388132"/>
          </a:xfrm>
        </p:spPr>
        <p:txBody>
          <a:bodyPr/>
          <a:lstStyle>
            <a:lvl3pPr marL="914400" indent="0">
              <a:buNone/>
              <a:defRPr/>
            </a:lvl3pPr>
          </a:lstStyle>
          <a:p>
            <a:pPr lvl="0"/>
            <a:r>
              <a:rPr lang="en-US" dirty="0"/>
              <a:t>Edit Master text styles</a:t>
            </a:r>
          </a:p>
          <a:p>
            <a:pPr lvl="1"/>
            <a:r>
              <a:rPr lang="en-US" dirty="0"/>
              <a:t>Second level</a:t>
            </a:r>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hasCustomPrompt="1"/>
          </p:nvPr>
        </p:nvSpPr>
        <p:spPr>
          <a:xfrm>
            <a:off x="8096400" y="4633752"/>
            <a:ext cx="3254400" cy="1388132"/>
          </a:xfrm>
        </p:spPr>
        <p:txBody>
          <a:bodyPr/>
          <a:lstStyle/>
          <a:p>
            <a:pPr lvl="0"/>
            <a:r>
              <a:rPr lang="en-US" dirty="0"/>
              <a:t>Edit Master text styles</a:t>
            </a:r>
          </a:p>
          <a:p>
            <a:pPr lvl="1"/>
            <a:r>
              <a:rPr lang="en-US" dirty="0"/>
              <a:t>Second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6971531" y="825431"/>
            <a:ext cx="4380183" cy="510246"/>
          </a:xfrm>
        </p:spPr>
        <p:txBody>
          <a:bodyPr/>
          <a:lstStyle>
            <a:lvl1pPr>
              <a:defRPr>
                <a:solidFill>
                  <a:schemeClr val="bg1"/>
                </a:solidFill>
              </a:defRPr>
            </a:lvl1pPr>
          </a:lstStyle>
          <a:p>
            <a:r>
              <a:rPr lang="en-US" dirty="0"/>
              <a:t>Click to edit Master title style</a:t>
            </a:r>
            <a:endParaRPr lang="en-GB" dirty="0"/>
          </a:p>
        </p:txBody>
      </p:sp>
      <p:pic>
        <p:nvPicPr>
          <p:cNvPr id="7" name="Graphic 6">
            <a:extLst>
              <a:ext uri="{FF2B5EF4-FFF2-40B4-BE49-F238E27FC236}">
                <a16:creationId xmlns:a16="http://schemas.microsoft.com/office/drawing/2014/main" id="{FE16A3D0-4257-504F-9FAC-5D2DC53776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6490" y="6311732"/>
            <a:ext cx="1082900" cy="267083"/>
          </a:xfrm>
          <a:prstGeom prst="rect">
            <a:avLst/>
          </a:prstGeom>
        </p:spPr>
      </p:pic>
      <p:sp>
        <p:nvSpPr>
          <p:cNvPr id="22" name="Picture Placeholder 17">
            <a:extLst>
              <a:ext uri="{FF2B5EF4-FFF2-40B4-BE49-F238E27FC236}">
                <a16:creationId xmlns:a16="http://schemas.microsoft.com/office/drawing/2014/main" id="{C1FF4BDF-91B1-3C42-ABAD-3F8CD0443BCA}"/>
              </a:ext>
            </a:extLst>
          </p:cNvPr>
          <p:cNvSpPr>
            <a:spLocks noGrp="1"/>
          </p:cNvSpPr>
          <p:nvPr>
            <p:ph type="pic" sz="quarter" idx="15"/>
          </p:nvPr>
        </p:nvSpPr>
        <p:spPr>
          <a:xfrm>
            <a:off x="836115" y="825430"/>
            <a:ext cx="5071136" cy="3326309"/>
          </a:xfrm>
        </p:spPr>
        <p:txBody>
          <a:bodyPr/>
          <a:lstStyle>
            <a:lvl1pPr>
              <a:defRPr>
                <a:solidFill>
                  <a:schemeClr val="tx1"/>
                </a:solidFill>
              </a:defRPr>
            </a:lvl1pPr>
          </a:lstStyle>
          <a:p>
            <a:endParaRPr lang="en-GB" dirty="0"/>
          </a:p>
        </p:txBody>
      </p:sp>
      <p:sp>
        <p:nvSpPr>
          <p:cNvPr id="23" name="Picture Placeholder 17">
            <a:extLst>
              <a:ext uri="{FF2B5EF4-FFF2-40B4-BE49-F238E27FC236}">
                <a16:creationId xmlns:a16="http://schemas.microsoft.com/office/drawing/2014/main" id="{C4807A36-2030-9449-9645-0DCD7A35418E}"/>
              </a:ext>
            </a:extLst>
          </p:cNvPr>
          <p:cNvSpPr>
            <a:spLocks noGrp="1"/>
          </p:cNvSpPr>
          <p:nvPr>
            <p:ph type="pic" sz="quarter" idx="16"/>
          </p:nvPr>
        </p:nvSpPr>
        <p:spPr>
          <a:xfrm>
            <a:off x="6249600" y="1130400"/>
            <a:ext cx="723599" cy="723599"/>
          </a:xfrm>
        </p:spPr>
        <p:txBody>
          <a:bodyPr/>
          <a:lstStyle>
            <a:lvl1pPr>
              <a:defRPr>
                <a:solidFill>
                  <a:schemeClr val="tx1"/>
                </a:solidFill>
              </a:defRPr>
            </a:lvl1pPr>
          </a:lstStyle>
          <a:p>
            <a:endParaRPr lang="en-GB" dirty="0"/>
          </a:p>
        </p:txBody>
      </p:sp>
    </p:spTree>
    <p:extLst>
      <p:ext uri="{BB962C8B-B14F-4D97-AF65-F5344CB8AC3E}">
        <p14:creationId xmlns:p14="http://schemas.microsoft.com/office/powerpoint/2010/main" val="3482769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C - Title - Lef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1524147" y="825431"/>
            <a:ext cx="3931201" cy="5195858"/>
          </a:xfrm>
        </p:spPr>
        <p:txBody>
          <a:bodyPr/>
          <a:lstStyle>
            <a:lvl1pPr>
              <a:defRPr>
                <a:solidFill>
                  <a:schemeClr val="bg1"/>
                </a:solidFill>
              </a:defRPr>
            </a:lvl1pPr>
          </a:lstStyle>
          <a:p>
            <a:r>
              <a:rPr lang="en-US" dirty="0"/>
              <a:t>Click to edit Master title style</a:t>
            </a:r>
            <a:endParaRPr lang="en-GB" dirty="0"/>
          </a:p>
        </p:txBody>
      </p:sp>
      <p:pic>
        <p:nvPicPr>
          <p:cNvPr id="5" name="Graphic 4">
            <a:extLst>
              <a:ext uri="{FF2B5EF4-FFF2-40B4-BE49-F238E27FC236}">
                <a16:creationId xmlns:a16="http://schemas.microsoft.com/office/drawing/2014/main" id="{6677BE4C-E012-8245-B564-D572781D7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053518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 - Title - Righ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6760191" y="825431"/>
            <a:ext cx="3931201" cy="5195858"/>
          </a:xfrm>
        </p:spPr>
        <p:txBody>
          <a:bodyPr/>
          <a:lstStyle>
            <a:lvl1pPr>
              <a:defRPr>
                <a:solidFill>
                  <a:schemeClr val="bg1"/>
                </a:solidFill>
              </a:defRPr>
            </a:lvl1pPr>
          </a:lstStyle>
          <a:p>
            <a:r>
              <a:rPr lang="en-US" dirty="0"/>
              <a:t>Click to edit Master title style</a:t>
            </a:r>
            <a:endParaRPr lang="en-GB" dirty="0"/>
          </a:p>
        </p:txBody>
      </p:sp>
      <p:pic>
        <p:nvPicPr>
          <p:cNvPr id="4" name="Graphic 3">
            <a:extLst>
              <a:ext uri="{FF2B5EF4-FFF2-40B4-BE49-F238E27FC236}">
                <a16:creationId xmlns:a16="http://schemas.microsoft.com/office/drawing/2014/main" id="{544327AD-E1FC-1B4C-BA54-6869467A4D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17931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C - Title - Lef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1524147" y="825431"/>
            <a:ext cx="3931201" cy="918701"/>
          </a:xfrm>
        </p:spPr>
        <p:txBody>
          <a:bodyPr/>
          <a:lstStyle>
            <a:lvl1pPr>
              <a:defRPr>
                <a:solidFill>
                  <a:schemeClr val="bg1"/>
                </a:solidFill>
              </a:defRPr>
            </a:lvl1pPr>
          </a:lstStyle>
          <a:p>
            <a:r>
              <a:rPr lang="en-US" dirty="0"/>
              <a:t>Click to edit Master title style</a:t>
            </a:r>
            <a:endParaRPr lang="en-GB" dirty="0"/>
          </a:p>
        </p:txBody>
      </p:sp>
      <p:pic>
        <p:nvPicPr>
          <p:cNvPr id="5" name="Graphic 4">
            <a:extLst>
              <a:ext uri="{FF2B5EF4-FFF2-40B4-BE49-F238E27FC236}">
                <a16:creationId xmlns:a16="http://schemas.microsoft.com/office/drawing/2014/main" id="{6677BE4C-E012-8245-B564-D572781D7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
        <p:nvSpPr>
          <p:cNvPr id="4" name="Picture Placeholder 2">
            <a:extLst>
              <a:ext uri="{FF2B5EF4-FFF2-40B4-BE49-F238E27FC236}">
                <a16:creationId xmlns:a16="http://schemas.microsoft.com/office/drawing/2014/main" id="{88B779C4-0A32-7E43-8031-11DA9971DE1A}"/>
              </a:ext>
            </a:extLst>
          </p:cNvPr>
          <p:cNvSpPr>
            <a:spLocks noGrp="1"/>
          </p:cNvSpPr>
          <p:nvPr>
            <p:ph type="pic" sz="quarter" idx="16"/>
          </p:nvPr>
        </p:nvSpPr>
        <p:spPr>
          <a:xfrm>
            <a:off x="5836869" y="1519241"/>
            <a:ext cx="5516931" cy="3808238"/>
          </a:xfrm>
          <a:noFill/>
        </p:spPr>
        <p:txBody>
          <a:bodyPr/>
          <a:lstStyle/>
          <a:p>
            <a:endParaRPr lang="en-GB" dirty="0"/>
          </a:p>
        </p:txBody>
      </p:sp>
      <p:sp>
        <p:nvSpPr>
          <p:cNvPr id="10" name="Text Placeholder 15">
            <a:extLst>
              <a:ext uri="{FF2B5EF4-FFF2-40B4-BE49-F238E27FC236}">
                <a16:creationId xmlns:a16="http://schemas.microsoft.com/office/drawing/2014/main" id="{56FFDE4B-C7D0-C646-BBDF-B94FBC4D973F}"/>
              </a:ext>
            </a:extLst>
          </p:cNvPr>
          <p:cNvSpPr>
            <a:spLocks noGrp="1"/>
          </p:cNvSpPr>
          <p:nvPr>
            <p:ph type="body" sz="quarter" idx="10" hasCustomPrompt="1"/>
          </p:nvPr>
        </p:nvSpPr>
        <p:spPr>
          <a:xfrm>
            <a:off x="1524147" y="2010552"/>
            <a:ext cx="3931201" cy="400064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2123936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C - Title - Righ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6760191" y="825431"/>
            <a:ext cx="3931201" cy="918701"/>
          </a:xfrm>
        </p:spPr>
        <p:txBody>
          <a:bodyPr/>
          <a:lstStyle>
            <a:lvl1pPr>
              <a:defRPr>
                <a:solidFill>
                  <a:schemeClr val="bg1"/>
                </a:solidFill>
              </a:defRPr>
            </a:lvl1pPr>
          </a:lstStyle>
          <a:p>
            <a:r>
              <a:rPr lang="en-US" dirty="0"/>
              <a:t>Click to edit Master title style</a:t>
            </a:r>
            <a:endParaRPr lang="en-GB" dirty="0"/>
          </a:p>
        </p:txBody>
      </p:sp>
      <p:pic>
        <p:nvPicPr>
          <p:cNvPr id="4" name="Graphic 3">
            <a:extLst>
              <a:ext uri="{FF2B5EF4-FFF2-40B4-BE49-F238E27FC236}">
                <a16:creationId xmlns:a16="http://schemas.microsoft.com/office/drawing/2014/main" id="{544327AD-E1FC-1B4C-BA54-6869467A4D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
        <p:nvSpPr>
          <p:cNvPr id="5" name="Picture Placeholder 2">
            <a:extLst>
              <a:ext uri="{FF2B5EF4-FFF2-40B4-BE49-F238E27FC236}">
                <a16:creationId xmlns:a16="http://schemas.microsoft.com/office/drawing/2014/main" id="{ACFE35A6-068F-C94C-83CA-1959614AE44A}"/>
              </a:ext>
            </a:extLst>
          </p:cNvPr>
          <p:cNvSpPr>
            <a:spLocks noGrp="1"/>
          </p:cNvSpPr>
          <p:nvPr>
            <p:ph type="pic" sz="quarter" idx="16"/>
          </p:nvPr>
        </p:nvSpPr>
        <p:spPr>
          <a:xfrm>
            <a:off x="827656" y="1519241"/>
            <a:ext cx="5551013" cy="3808238"/>
          </a:xfrm>
          <a:noFill/>
        </p:spPr>
        <p:txBody>
          <a:bodyPr/>
          <a:lstStyle/>
          <a:p>
            <a:endParaRPr lang="en-GB" dirty="0"/>
          </a:p>
        </p:txBody>
      </p:sp>
      <p:sp>
        <p:nvSpPr>
          <p:cNvPr id="11" name="Text Placeholder 15">
            <a:extLst>
              <a:ext uri="{FF2B5EF4-FFF2-40B4-BE49-F238E27FC236}">
                <a16:creationId xmlns:a16="http://schemas.microsoft.com/office/drawing/2014/main" id="{F94536D2-4195-A64F-8832-EADD059E50DB}"/>
              </a:ext>
            </a:extLst>
          </p:cNvPr>
          <p:cNvSpPr>
            <a:spLocks noGrp="1"/>
          </p:cNvSpPr>
          <p:nvPr>
            <p:ph type="body" sz="quarter" idx="10" hasCustomPrompt="1"/>
          </p:nvPr>
        </p:nvSpPr>
        <p:spPr>
          <a:xfrm>
            <a:off x="6760191" y="2010552"/>
            <a:ext cx="3931201" cy="400064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2514941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ient overview">
    <p:bg>
      <p:bgPr>
        <a:solidFill>
          <a:schemeClr val="accent6"/>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C283623E-D43A-D949-BB70-A7BD5B64EE25}"/>
              </a:ext>
            </a:extLst>
          </p:cNvPr>
          <p:cNvSpPr/>
          <p:nvPr userDrawn="1"/>
        </p:nvSpPr>
        <p:spPr>
          <a:xfrm>
            <a:off x="836114" y="1628774"/>
            <a:ext cx="10519200" cy="4393637"/>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Picture Placeholder 2">
            <a:extLst>
              <a:ext uri="{FF2B5EF4-FFF2-40B4-BE49-F238E27FC236}">
                <a16:creationId xmlns:a16="http://schemas.microsoft.com/office/drawing/2014/main" id="{62EC2680-80C1-084C-B05A-6A4F0A7B345B}"/>
              </a:ext>
            </a:extLst>
          </p:cNvPr>
          <p:cNvSpPr>
            <a:spLocks noGrp="1"/>
          </p:cNvSpPr>
          <p:nvPr>
            <p:ph type="pic" sz="quarter" idx="28"/>
          </p:nvPr>
        </p:nvSpPr>
        <p:spPr>
          <a:xfrm>
            <a:off x="1526400" y="4644000"/>
            <a:ext cx="957600" cy="698400"/>
          </a:xfrm>
          <a:solidFill>
            <a:schemeClr val="bg1"/>
          </a:solidFill>
        </p:spPr>
        <p:txBody>
          <a:bodyPr/>
          <a:lstStyle>
            <a:lvl1pPr marL="0" indent="0">
              <a:buNone/>
              <a:defRPr/>
            </a:lvl1pPr>
          </a:lstStyle>
          <a:p>
            <a:endParaRPr lang="en-GB" noProof="0"/>
          </a:p>
        </p:txBody>
      </p:sp>
      <p:sp>
        <p:nvSpPr>
          <p:cNvPr id="39" name="Picture Placeholder 2">
            <a:extLst>
              <a:ext uri="{FF2B5EF4-FFF2-40B4-BE49-F238E27FC236}">
                <a16:creationId xmlns:a16="http://schemas.microsoft.com/office/drawing/2014/main" id="{92AEC2F5-106F-8B4C-90EC-7E78E92CA2DE}"/>
              </a:ext>
            </a:extLst>
          </p:cNvPr>
          <p:cNvSpPr>
            <a:spLocks noGrp="1"/>
          </p:cNvSpPr>
          <p:nvPr>
            <p:ph type="pic" sz="quarter" idx="29"/>
          </p:nvPr>
        </p:nvSpPr>
        <p:spPr>
          <a:xfrm>
            <a:off x="3160800" y="4644000"/>
            <a:ext cx="957600" cy="698400"/>
          </a:xfrm>
          <a:solidFill>
            <a:schemeClr val="bg1"/>
          </a:solidFill>
        </p:spPr>
        <p:txBody>
          <a:bodyPr/>
          <a:lstStyle>
            <a:lvl1pPr marL="0" indent="0">
              <a:buNone/>
              <a:defRPr/>
            </a:lvl1pPr>
          </a:lstStyle>
          <a:p>
            <a:endParaRPr lang="en-GB" noProof="0"/>
          </a:p>
        </p:txBody>
      </p:sp>
      <p:sp>
        <p:nvSpPr>
          <p:cNvPr id="40" name="Picture Placeholder 2">
            <a:extLst>
              <a:ext uri="{FF2B5EF4-FFF2-40B4-BE49-F238E27FC236}">
                <a16:creationId xmlns:a16="http://schemas.microsoft.com/office/drawing/2014/main" id="{A3F9A37F-DF41-704C-9130-F32825B22E3A}"/>
              </a:ext>
            </a:extLst>
          </p:cNvPr>
          <p:cNvSpPr>
            <a:spLocks noGrp="1"/>
          </p:cNvSpPr>
          <p:nvPr>
            <p:ph type="pic" sz="quarter" idx="30"/>
          </p:nvPr>
        </p:nvSpPr>
        <p:spPr>
          <a:xfrm>
            <a:off x="4798800" y="4644000"/>
            <a:ext cx="957600" cy="698400"/>
          </a:xfrm>
          <a:solidFill>
            <a:schemeClr val="bg1"/>
          </a:solidFill>
        </p:spPr>
        <p:txBody>
          <a:bodyPr/>
          <a:lstStyle>
            <a:lvl1pPr marL="0" indent="0">
              <a:buNone/>
              <a:defRPr/>
            </a:lvl1pPr>
          </a:lstStyle>
          <a:p>
            <a:endParaRPr lang="en-GB" noProof="0"/>
          </a:p>
        </p:txBody>
      </p:sp>
      <p:sp>
        <p:nvSpPr>
          <p:cNvPr id="41" name="Picture Placeholder 2">
            <a:extLst>
              <a:ext uri="{FF2B5EF4-FFF2-40B4-BE49-F238E27FC236}">
                <a16:creationId xmlns:a16="http://schemas.microsoft.com/office/drawing/2014/main" id="{077C96B8-B861-184F-8235-D1D96FE64B00}"/>
              </a:ext>
            </a:extLst>
          </p:cNvPr>
          <p:cNvSpPr>
            <a:spLocks noGrp="1"/>
          </p:cNvSpPr>
          <p:nvPr>
            <p:ph type="pic" sz="quarter" idx="31"/>
          </p:nvPr>
        </p:nvSpPr>
        <p:spPr>
          <a:xfrm>
            <a:off x="6433200" y="4644000"/>
            <a:ext cx="957600" cy="698400"/>
          </a:xfrm>
          <a:solidFill>
            <a:schemeClr val="bg1"/>
          </a:solidFill>
        </p:spPr>
        <p:txBody>
          <a:bodyPr/>
          <a:lstStyle>
            <a:lvl1pPr marL="0" indent="0">
              <a:buNone/>
              <a:defRPr/>
            </a:lvl1pPr>
          </a:lstStyle>
          <a:p>
            <a:endParaRPr lang="en-GB" noProof="0"/>
          </a:p>
        </p:txBody>
      </p:sp>
      <p:sp>
        <p:nvSpPr>
          <p:cNvPr id="42" name="Picture Placeholder 2">
            <a:extLst>
              <a:ext uri="{FF2B5EF4-FFF2-40B4-BE49-F238E27FC236}">
                <a16:creationId xmlns:a16="http://schemas.microsoft.com/office/drawing/2014/main" id="{A49F1392-EF88-1D4D-BBA0-DEEE5DF09288}"/>
              </a:ext>
            </a:extLst>
          </p:cNvPr>
          <p:cNvSpPr>
            <a:spLocks noGrp="1"/>
          </p:cNvSpPr>
          <p:nvPr>
            <p:ph type="pic" sz="quarter" idx="32"/>
          </p:nvPr>
        </p:nvSpPr>
        <p:spPr>
          <a:xfrm>
            <a:off x="8071200" y="4644000"/>
            <a:ext cx="957600" cy="698400"/>
          </a:xfrm>
          <a:solidFill>
            <a:schemeClr val="bg1"/>
          </a:solidFill>
        </p:spPr>
        <p:txBody>
          <a:bodyPr/>
          <a:lstStyle>
            <a:lvl1pPr marL="0" indent="0">
              <a:buNone/>
              <a:defRPr/>
            </a:lvl1pPr>
          </a:lstStyle>
          <a:p>
            <a:endParaRPr lang="en-GB" noProof="0"/>
          </a:p>
        </p:txBody>
      </p:sp>
      <p:sp>
        <p:nvSpPr>
          <p:cNvPr id="43" name="Picture Placeholder 2">
            <a:extLst>
              <a:ext uri="{FF2B5EF4-FFF2-40B4-BE49-F238E27FC236}">
                <a16:creationId xmlns:a16="http://schemas.microsoft.com/office/drawing/2014/main" id="{98253103-B460-8449-974D-55C20EF105C4}"/>
              </a:ext>
            </a:extLst>
          </p:cNvPr>
          <p:cNvSpPr>
            <a:spLocks noGrp="1"/>
          </p:cNvSpPr>
          <p:nvPr>
            <p:ph type="pic" sz="quarter" idx="33"/>
          </p:nvPr>
        </p:nvSpPr>
        <p:spPr>
          <a:xfrm>
            <a:off x="9705600" y="4644000"/>
            <a:ext cx="957600" cy="698400"/>
          </a:xfrm>
          <a:solidFill>
            <a:schemeClr val="bg1"/>
          </a:solidFill>
        </p:spPr>
        <p:txBody>
          <a:bodyPr/>
          <a:lstStyle>
            <a:lvl1pPr marL="0" indent="0">
              <a:buNone/>
              <a:defRPr/>
            </a:lvl1pPr>
          </a:lstStyle>
          <a:p>
            <a:endParaRPr lang="en-GB" noProof="0"/>
          </a:p>
        </p:txBody>
      </p:sp>
      <p:sp>
        <p:nvSpPr>
          <p:cNvPr id="44" name="Picture Placeholder 2">
            <a:extLst>
              <a:ext uri="{FF2B5EF4-FFF2-40B4-BE49-F238E27FC236}">
                <a16:creationId xmlns:a16="http://schemas.microsoft.com/office/drawing/2014/main" id="{E19D8AD1-3E67-7345-B46E-CE8FFCAE0A2F}"/>
              </a:ext>
            </a:extLst>
          </p:cNvPr>
          <p:cNvSpPr>
            <a:spLocks noGrp="1"/>
          </p:cNvSpPr>
          <p:nvPr>
            <p:ph type="pic" sz="quarter" idx="16"/>
          </p:nvPr>
        </p:nvSpPr>
        <p:spPr>
          <a:xfrm>
            <a:off x="1526400" y="2308786"/>
            <a:ext cx="957600" cy="698400"/>
          </a:xfrm>
          <a:solidFill>
            <a:schemeClr val="bg1"/>
          </a:solidFill>
        </p:spPr>
        <p:txBody>
          <a:bodyPr/>
          <a:lstStyle>
            <a:lvl1pPr marL="0" indent="0">
              <a:buNone/>
              <a:defRPr/>
            </a:lvl1pPr>
          </a:lstStyle>
          <a:p>
            <a:endParaRPr lang="en-GB" noProof="0" dirty="0"/>
          </a:p>
        </p:txBody>
      </p:sp>
      <p:sp>
        <p:nvSpPr>
          <p:cNvPr id="45" name="Picture Placeholder 2">
            <a:extLst>
              <a:ext uri="{FF2B5EF4-FFF2-40B4-BE49-F238E27FC236}">
                <a16:creationId xmlns:a16="http://schemas.microsoft.com/office/drawing/2014/main" id="{96D269AE-0456-0C46-B989-FEDC807C7F98}"/>
              </a:ext>
            </a:extLst>
          </p:cNvPr>
          <p:cNvSpPr>
            <a:spLocks noGrp="1"/>
          </p:cNvSpPr>
          <p:nvPr>
            <p:ph type="pic" sz="quarter" idx="17"/>
          </p:nvPr>
        </p:nvSpPr>
        <p:spPr>
          <a:xfrm>
            <a:off x="3160800" y="2308786"/>
            <a:ext cx="957600" cy="698400"/>
          </a:xfrm>
          <a:solidFill>
            <a:schemeClr val="bg1"/>
          </a:solidFill>
        </p:spPr>
        <p:txBody>
          <a:bodyPr/>
          <a:lstStyle>
            <a:lvl1pPr marL="0" indent="0">
              <a:buNone/>
              <a:defRPr/>
            </a:lvl1pPr>
          </a:lstStyle>
          <a:p>
            <a:endParaRPr lang="en-GB" noProof="0"/>
          </a:p>
        </p:txBody>
      </p:sp>
      <p:sp>
        <p:nvSpPr>
          <p:cNvPr id="46" name="Picture Placeholder 2">
            <a:extLst>
              <a:ext uri="{FF2B5EF4-FFF2-40B4-BE49-F238E27FC236}">
                <a16:creationId xmlns:a16="http://schemas.microsoft.com/office/drawing/2014/main" id="{B76A793B-9E03-6C4F-A99B-6757E4591B25}"/>
              </a:ext>
            </a:extLst>
          </p:cNvPr>
          <p:cNvSpPr>
            <a:spLocks noGrp="1"/>
          </p:cNvSpPr>
          <p:nvPr>
            <p:ph type="pic" sz="quarter" idx="18"/>
          </p:nvPr>
        </p:nvSpPr>
        <p:spPr>
          <a:xfrm>
            <a:off x="4798800" y="2308786"/>
            <a:ext cx="957600" cy="698400"/>
          </a:xfrm>
          <a:solidFill>
            <a:schemeClr val="bg1"/>
          </a:solidFill>
        </p:spPr>
        <p:txBody>
          <a:bodyPr/>
          <a:lstStyle>
            <a:lvl1pPr marL="0" indent="0">
              <a:buNone/>
              <a:defRPr/>
            </a:lvl1pPr>
          </a:lstStyle>
          <a:p>
            <a:endParaRPr lang="en-GB" noProof="0"/>
          </a:p>
        </p:txBody>
      </p:sp>
      <p:sp>
        <p:nvSpPr>
          <p:cNvPr id="47" name="Picture Placeholder 2">
            <a:extLst>
              <a:ext uri="{FF2B5EF4-FFF2-40B4-BE49-F238E27FC236}">
                <a16:creationId xmlns:a16="http://schemas.microsoft.com/office/drawing/2014/main" id="{A144D6C5-957D-2C42-888E-8268A18648AA}"/>
              </a:ext>
            </a:extLst>
          </p:cNvPr>
          <p:cNvSpPr>
            <a:spLocks noGrp="1"/>
          </p:cNvSpPr>
          <p:nvPr>
            <p:ph type="pic" sz="quarter" idx="19"/>
          </p:nvPr>
        </p:nvSpPr>
        <p:spPr>
          <a:xfrm>
            <a:off x="6433200" y="2308786"/>
            <a:ext cx="957600" cy="698400"/>
          </a:xfrm>
          <a:solidFill>
            <a:schemeClr val="bg1"/>
          </a:solidFill>
        </p:spPr>
        <p:txBody>
          <a:bodyPr/>
          <a:lstStyle>
            <a:lvl1pPr marL="0" indent="0">
              <a:buNone/>
              <a:defRPr/>
            </a:lvl1pPr>
          </a:lstStyle>
          <a:p>
            <a:endParaRPr lang="en-GB" noProof="0"/>
          </a:p>
        </p:txBody>
      </p:sp>
      <p:sp>
        <p:nvSpPr>
          <p:cNvPr id="48" name="Picture Placeholder 2">
            <a:extLst>
              <a:ext uri="{FF2B5EF4-FFF2-40B4-BE49-F238E27FC236}">
                <a16:creationId xmlns:a16="http://schemas.microsoft.com/office/drawing/2014/main" id="{A551145F-2C79-3A4A-88E4-A3A666321FE4}"/>
              </a:ext>
            </a:extLst>
          </p:cNvPr>
          <p:cNvSpPr>
            <a:spLocks noGrp="1"/>
          </p:cNvSpPr>
          <p:nvPr>
            <p:ph type="pic" sz="quarter" idx="20"/>
          </p:nvPr>
        </p:nvSpPr>
        <p:spPr>
          <a:xfrm>
            <a:off x="8071200" y="2308786"/>
            <a:ext cx="957600" cy="698400"/>
          </a:xfrm>
          <a:solidFill>
            <a:schemeClr val="bg1"/>
          </a:solidFill>
        </p:spPr>
        <p:txBody>
          <a:bodyPr/>
          <a:lstStyle>
            <a:lvl1pPr marL="0" indent="0">
              <a:buNone/>
              <a:defRPr/>
            </a:lvl1pPr>
          </a:lstStyle>
          <a:p>
            <a:endParaRPr lang="en-GB" noProof="0"/>
          </a:p>
        </p:txBody>
      </p:sp>
      <p:sp>
        <p:nvSpPr>
          <p:cNvPr id="49" name="Picture Placeholder 2">
            <a:extLst>
              <a:ext uri="{FF2B5EF4-FFF2-40B4-BE49-F238E27FC236}">
                <a16:creationId xmlns:a16="http://schemas.microsoft.com/office/drawing/2014/main" id="{43D5F677-284E-6F45-83C4-CB0B879E674C}"/>
              </a:ext>
            </a:extLst>
          </p:cNvPr>
          <p:cNvSpPr>
            <a:spLocks noGrp="1"/>
          </p:cNvSpPr>
          <p:nvPr>
            <p:ph type="pic" sz="quarter" idx="21"/>
          </p:nvPr>
        </p:nvSpPr>
        <p:spPr>
          <a:xfrm>
            <a:off x="9705600" y="2308786"/>
            <a:ext cx="957600" cy="698400"/>
          </a:xfrm>
          <a:solidFill>
            <a:schemeClr val="bg1"/>
          </a:solidFill>
        </p:spPr>
        <p:txBody>
          <a:bodyPr/>
          <a:lstStyle>
            <a:lvl1pPr marL="0" indent="0">
              <a:buNone/>
              <a:defRPr/>
            </a:lvl1pPr>
          </a:lstStyle>
          <a:p>
            <a:endParaRPr lang="en-GB" noProof="0"/>
          </a:p>
        </p:txBody>
      </p:sp>
      <p:sp>
        <p:nvSpPr>
          <p:cNvPr id="50" name="Picture Placeholder 2">
            <a:extLst>
              <a:ext uri="{FF2B5EF4-FFF2-40B4-BE49-F238E27FC236}">
                <a16:creationId xmlns:a16="http://schemas.microsoft.com/office/drawing/2014/main" id="{F063E362-E6DE-784E-AA79-4C7B5872100E}"/>
              </a:ext>
            </a:extLst>
          </p:cNvPr>
          <p:cNvSpPr>
            <a:spLocks noGrp="1"/>
          </p:cNvSpPr>
          <p:nvPr>
            <p:ph type="pic" sz="quarter" idx="22"/>
          </p:nvPr>
        </p:nvSpPr>
        <p:spPr>
          <a:xfrm>
            <a:off x="1526400" y="3504968"/>
            <a:ext cx="957600" cy="698400"/>
          </a:xfrm>
          <a:solidFill>
            <a:schemeClr val="bg1"/>
          </a:solidFill>
        </p:spPr>
        <p:txBody>
          <a:bodyPr/>
          <a:lstStyle>
            <a:lvl1pPr marL="0" indent="0">
              <a:buNone/>
              <a:defRPr/>
            </a:lvl1pPr>
          </a:lstStyle>
          <a:p>
            <a:endParaRPr lang="en-GB" noProof="0"/>
          </a:p>
        </p:txBody>
      </p:sp>
      <p:sp>
        <p:nvSpPr>
          <p:cNvPr id="51" name="Picture Placeholder 2">
            <a:extLst>
              <a:ext uri="{FF2B5EF4-FFF2-40B4-BE49-F238E27FC236}">
                <a16:creationId xmlns:a16="http://schemas.microsoft.com/office/drawing/2014/main" id="{BE1C11AB-7C09-CE45-BFBA-7AB43F867148}"/>
              </a:ext>
            </a:extLst>
          </p:cNvPr>
          <p:cNvSpPr>
            <a:spLocks noGrp="1"/>
          </p:cNvSpPr>
          <p:nvPr>
            <p:ph type="pic" sz="quarter" idx="23"/>
          </p:nvPr>
        </p:nvSpPr>
        <p:spPr>
          <a:xfrm>
            <a:off x="3160800" y="3504968"/>
            <a:ext cx="957600" cy="698400"/>
          </a:xfrm>
          <a:solidFill>
            <a:schemeClr val="bg1"/>
          </a:solidFill>
        </p:spPr>
        <p:txBody>
          <a:bodyPr/>
          <a:lstStyle>
            <a:lvl1pPr marL="0" indent="0">
              <a:buNone/>
              <a:defRPr/>
            </a:lvl1pPr>
          </a:lstStyle>
          <a:p>
            <a:endParaRPr lang="en-GB" noProof="0"/>
          </a:p>
        </p:txBody>
      </p:sp>
      <p:sp>
        <p:nvSpPr>
          <p:cNvPr id="52" name="Picture Placeholder 2">
            <a:extLst>
              <a:ext uri="{FF2B5EF4-FFF2-40B4-BE49-F238E27FC236}">
                <a16:creationId xmlns:a16="http://schemas.microsoft.com/office/drawing/2014/main" id="{E8203B6D-468A-9948-B93A-D85BC67FBF23}"/>
              </a:ext>
            </a:extLst>
          </p:cNvPr>
          <p:cNvSpPr>
            <a:spLocks noGrp="1"/>
          </p:cNvSpPr>
          <p:nvPr>
            <p:ph type="pic" sz="quarter" idx="24"/>
          </p:nvPr>
        </p:nvSpPr>
        <p:spPr>
          <a:xfrm>
            <a:off x="4798800" y="3504968"/>
            <a:ext cx="957600" cy="698400"/>
          </a:xfrm>
          <a:solidFill>
            <a:schemeClr val="bg1"/>
          </a:solidFill>
        </p:spPr>
        <p:txBody>
          <a:bodyPr/>
          <a:lstStyle>
            <a:lvl1pPr marL="0" indent="0">
              <a:buNone/>
              <a:defRPr/>
            </a:lvl1pPr>
          </a:lstStyle>
          <a:p>
            <a:endParaRPr lang="en-GB" noProof="0"/>
          </a:p>
        </p:txBody>
      </p:sp>
      <p:sp>
        <p:nvSpPr>
          <p:cNvPr id="53" name="Picture Placeholder 2">
            <a:extLst>
              <a:ext uri="{FF2B5EF4-FFF2-40B4-BE49-F238E27FC236}">
                <a16:creationId xmlns:a16="http://schemas.microsoft.com/office/drawing/2014/main" id="{65E5FC7D-D5BC-8F49-8909-6C9FD4B0700E}"/>
              </a:ext>
            </a:extLst>
          </p:cNvPr>
          <p:cNvSpPr>
            <a:spLocks noGrp="1"/>
          </p:cNvSpPr>
          <p:nvPr>
            <p:ph type="pic" sz="quarter" idx="25"/>
          </p:nvPr>
        </p:nvSpPr>
        <p:spPr>
          <a:xfrm>
            <a:off x="6433200" y="3504968"/>
            <a:ext cx="957600" cy="698400"/>
          </a:xfrm>
          <a:solidFill>
            <a:schemeClr val="bg1"/>
          </a:solidFill>
        </p:spPr>
        <p:txBody>
          <a:bodyPr/>
          <a:lstStyle>
            <a:lvl1pPr marL="0" indent="0">
              <a:buNone/>
              <a:defRPr/>
            </a:lvl1pPr>
          </a:lstStyle>
          <a:p>
            <a:endParaRPr lang="en-GB" noProof="0"/>
          </a:p>
        </p:txBody>
      </p:sp>
      <p:sp>
        <p:nvSpPr>
          <p:cNvPr id="54" name="Picture Placeholder 2">
            <a:extLst>
              <a:ext uri="{FF2B5EF4-FFF2-40B4-BE49-F238E27FC236}">
                <a16:creationId xmlns:a16="http://schemas.microsoft.com/office/drawing/2014/main" id="{088896BF-DF9C-8F48-81FD-0FB478700E06}"/>
              </a:ext>
            </a:extLst>
          </p:cNvPr>
          <p:cNvSpPr>
            <a:spLocks noGrp="1"/>
          </p:cNvSpPr>
          <p:nvPr>
            <p:ph type="pic" sz="quarter" idx="26"/>
          </p:nvPr>
        </p:nvSpPr>
        <p:spPr>
          <a:xfrm>
            <a:off x="8071200" y="3504968"/>
            <a:ext cx="957600" cy="698400"/>
          </a:xfrm>
          <a:solidFill>
            <a:schemeClr val="bg1"/>
          </a:solidFill>
        </p:spPr>
        <p:txBody>
          <a:bodyPr/>
          <a:lstStyle>
            <a:lvl1pPr marL="0" indent="0">
              <a:buNone/>
              <a:defRPr/>
            </a:lvl1pPr>
          </a:lstStyle>
          <a:p>
            <a:endParaRPr lang="en-GB" noProof="0"/>
          </a:p>
        </p:txBody>
      </p:sp>
      <p:sp>
        <p:nvSpPr>
          <p:cNvPr id="55" name="Picture Placeholder 2">
            <a:extLst>
              <a:ext uri="{FF2B5EF4-FFF2-40B4-BE49-F238E27FC236}">
                <a16:creationId xmlns:a16="http://schemas.microsoft.com/office/drawing/2014/main" id="{46524BDA-3112-F84B-87BE-CF6914254E22}"/>
              </a:ext>
            </a:extLst>
          </p:cNvPr>
          <p:cNvSpPr>
            <a:spLocks noGrp="1"/>
          </p:cNvSpPr>
          <p:nvPr>
            <p:ph type="pic" sz="quarter" idx="27"/>
          </p:nvPr>
        </p:nvSpPr>
        <p:spPr>
          <a:xfrm>
            <a:off x="9705600" y="3504968"/>
            <a:ext cx="957600" cy="698400"/>
          </a:xfrm>
          <a:solidFill>
            <a:schemeClr val="bg1"/>
          </a:solidFill>
        </p:spPr>
        <p:txBody>
          <a:bodyPr/>
          <a:lstStyle>
            <a:lvl1pPr marL="0" indent="0">
              <a:buNone/>
              <a:defRPr/>
            </a:lvl1pPr>
          </a:lstStyle>
          <a:p>
            <a:endParaRPr lang="en-GB" noProof="0"/>
          </a:p>
        </p:txBody>
      </p:sp>
      <p:pic>
        <p:nvPicPr>
          <p:cNvPr id="22" name="Graphic 21">
            <a:extLst>
              <a:ext uri="{FF2B5EF4-FFF2-40B4-BE49-F238E27FC236}">
                <a16:creationId xmlns:a16="http://schemas.microsoft.com/office/drawing/2014/main" id="{02F1D18A-9A5D-1B47-9126-A10A3E19D4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
        <p:nvSpPr>
          <p:cNvPr id="25" name="Title 29">
            <a:extLst>
              <a:ext uri="{FF2B5EF4-FFF2-40B4-BE49-F238E27FC236}">
                <a16:creationId xmlns:a16="http://schemas.microsoft.com/office/drawing/2014/main" id="{826D6A25-566E-ED4D-8040-114224011F5C}"/>
              </a:ext>
            </a:extLst>
          </p:cNvPr>
          <p:cNvSpPr>
            <a:spLocks noGrp="1"/>
          </p:cNvSpPr>
          <p:nvPr>
            <p:ph type="title"/>
          </p:nvPr>
        </p:nvSpPr>
        <p:spPr>
          <a:xfrm>
            <a:off x="836115" y="825431"/>
            <a:ext cx="10515600" cy="510246"/>
          </a:xfrm>
        </p:spPr>
        <p:txBody>
          <a:bodyPr/>
          <a:lstStyle>
            <a:lvl1pPr algn="ctr">
              <a:defRPr/>
            </a:lvl1pPr>
          </a:lstStyle>
          <a:p>
            <a:r>
              <a:rPr lang="en-US" dirty="0"/>
              <a:t>Click to edit Master title style</a:t>
            </a:r>
            <a:endParaRPr lang="en-GB" dirty="0"/>
          </a:p>
        </p:txBody>
      </p:sp>
    </p:spTree>
    <p:extLst>
      <p:ext uri="{BB962C8B-B14F-4D97-AF65-F5344CB8AC3E}">
        <p14:creationId xmlns:p14="http://schemas.microsoft.com/office/powerpoint/2010/main" val="241830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1318778-C10A-FF45-B994-F3AC76A2E7DE}"/>
              </a:ext>
            </a:extLst>
          </p:cNvPr>
          <p:cNvSpPr>
            <a:spLocks noGrp="1"/>
          </p:cNvSpPr>
          <p:nvPr>
            <p:ph type="title"/>
          </p:nvPr>
        </p:nvSpPr>
        <p:spPr>
          <a:xfrm>
            <a:off x="1524147" y="2890038"/>
            <a:ext cx="9143708" cy="1504165"/>
          </a:xfrm>
        </p:spPr>
        <p:txBody>
          <a:bodyPr anchor="t"/>
          <a:lstStyle>
            <a:lvl1pPr>
              <a:lnSpc>
                <a:spcPct val="100000"/>
              </a:lnSpc>
              <a:defRPr sz="48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endParaRPr lang="en-US" noProof="0"/>
          </a:p>
        </p:txBody>
      </p:sp>
      <p:sp>
        <p:nvSpPr>
          <p:cNvPr id="16" name="Text Placeholder 25">
            <a:extLst>
              <a:ext uri="{FF2B5EF4-FFF2-40B4-BE49-F238E27FC236}">
                <a16:creationId xmlns:a16="http://schemas.microsoft.com/office/drawing/2014/main" id="{EDB1BEBE-3F91-794A-A632-7D93E7BCEB24}"/>
              </a:ext>
            </a:extLst>
          </p:cNvPr>
          <p:cNvSpPr>
            <a:spLocks noGrp="1"/>
          </p:cNvSpPr>
          <p:nvPr>
            <p:ph type="body" sz="quarter" idx="10"/>
          </p:nvPr>
        </p:nvSpPr>
        <p:spPr>
          <a:xfrm>
            <a:off x="1524147" y="2345850"/>
            <a:ext cx="9143708" cy="359063"/>
          </a:xfrm>
        </p:spPr>
        <p:txBody>
          <a:bodyPr>
            <a:noAutofit/>
          </a:bodyPr>
          <a:lstStyle>
            <a:lvl1pPr marL="0" indent="0">
              <a:buNone/>
              <a:defRPr sz="24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endParaRPr lang="en-US" noProof="0"/>
          </a:p>
        </p:txBody>
      </p:sp>
      <p:pic>
        <p:nvPicPr>
          <p:cNvPr id="8" name="Graphic 7">
            <a:extLst>
              <a:ext uri="{FF2B5EF4-FFF2-40B4-BE49-F238E27FC236}">
                <a16:creationId xmlns:a16="http://schemas.microsoft.com/office/drawing/2014/main" id="{D5BF08D6-7813-EE4F-8A83-9EF06C03F5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766663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bleed - Image">
    <p:bg>
      <p:bgPr>
        <a:solidFill>
          <a:schemeClr val="bg1"/>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5F84FF2B-4C02-6240-B8B7-916677A23FB0}"/>
              </a:ext>
            </a:extLst>
          </p:cNvPr>
          <p:cNvSpPr>
            <a:spLocks noGrp="1"/>
          </p:cNvSpPr>
          <p:nvPr>
            <p:ph type="pic" sz="quarter" idx="14"/>
          </p:nvPr>
        </p:nvSpPr>
        <p:spPr>
          <a:xfrm>
            <a:off x="-1" y="0"/>
            <a:ext cx="12192001" cy="6858000"/>
          </a:xfrm>
          <a:noFill/>
        </p:spPr>
        <p:txBody>
          <a:bodyPr/>
          <a:lstStyle/>
          <a:p>
            <a:endParaRPr lang="en-GB"/>
          </a:p>
        </p:txBody>
      </p:sp>
    </p:spTree>
    <p:extLst>
      <p:ext uri="{BB962C8B-B14F-4D97-AF65-F5344CB8AC3E}">
        <p14:creationId xmlns:p14="http://schemas.microsoft.com/office/powerpoint/2010/main" val="3435732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pty - Red log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C54E422-DEF9-F84D-A88C-5980972BE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379781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Empty - Blu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7AA61C-5D22-7947-82DE-7678532462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950968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ty - Whit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FA50D30-D056-0847-A1B7-1467A52DA9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646353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2558381" y="6191883"/>
            <a:ext cx="7075238" cy="276999"/>
          </a:xfrm>
          <a:prstGeom prst="rect">
            <a:avLst/>
          </a:prstGeom>
          <a:noFill/>
        </p:spPr>
        <p:txBody>
          <a:bodyPr wrap="square" rtlCol="0">
            <a:spAutoFit/>
          </a:bodyPr>
          <a:lstStyle/>
          <a:p>
            <a:pPr algn="ctr"/>
            <a:r>
              <a:rPr lang="en-US" sz="1200" b="0" i="0" dirty="0" err="1">
                <a:solidFill>
                  <a:schemeClr val="bg1">
                    <a:alpha val="69000"/>
                  </a:schemeClr>
                </a:solidFill>
                <a:latin typeface="Arial" panose="020B0604020202020204" pitchFamily="34" charset="0"/>
                <a:ea typeface="Museo Sans 300" charset="0"/>
                <a:cs typeface="Arial" panose="020B0604020202020204" pitchFamily="34" charset="0"/>
              </a:rPr>
              <a:t>www.sana-commerce.com</a:t>
            </a:r>
            <a:endParaRPr lang="en-US" sz="1200" b="0" i="0" dirty="0">
              <a:solidFill>
                <a:schemeClr val="bg1">
                  <a:alpha val="69000"/>
                </a:schemeClr>
              </a:solidFill>
              <a:latin typeface="Arial" panose="020B0604020202020204" pitchFamily="34" charset="0"/>
              <a:ea typeface="Museo Sans 300" charset="0"/>
              <a:cs typeface="Arial" panose="020B0604020202020204" pitchFamily="34" charset="0"/>
            </a:endParaRPr>
          </a:p>
        </p:txBody>
      </p:sp>
      <p:pic>
        <p:nvPicPr>
          <p:cNvPr id="7" name="Graphic 6">
            <a:extLst>
              <a:ext uri="{FF2B5EF4-FFF2-40B4-BE49-F238E27FC236}">
                <a16:creationId xmlns:a16="http://schemas.microsoft.com/office/drawing/2014/main" id="{67F3AADD-6D56-FB4C-B81C-74380164D2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6240" y="3067050"/>
            <a:ext cx="2844000" cy="723696"/>
          </a:xfrm>
          <a:prstGeom prst="rect">
            <a:avLst/>
          </a:prstGeom>
        </p:spPr>
      </p:pic>
    </p:spTree>
    <p:extLst>
      <p:ext uri="{BB962C8B-B14F-4D97-AF65-F5344CB8AC3E}">
        <p14:creationId xmlns:p14="http://schemas.microsoft.com/office/powerpoint/2010/main" val="3370308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 Statem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C72F03-0041-4C47-811C-AAABBB15747C}"/>
              </a:ext>
            </a:extLst>
          </p:cNvPr>
          <p:cNvSpPr/>
          <p:nvPr userDrawn="1"/>
        </p:nvSpPr>
        <p:spPr>
          <a:xfrm>
            <a:off x="-4082" y="1361"/>
            <a:ext cx="12196081" cy="6858000"/>
          </a:xfrm>
          <a:prstGeom prst="rect">
            <a:avLst/>
          </a:prstGeom>
          <a:gradFill flip="none" rotWithShape="1">
            <a:gsLst>
              <a:gs pos="50000">
                <a:srgbClr val="D72344">
                  <a:alpha val="86000"/>
                </a:srgbClr>
              </a:gs>
              <a:gs pos="100000">
                <a:srgbClr val="8B2346">
                  <a:alpha val="88000"/>
                </a:srgbClr>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Vrije vorm 18">
            <a:extLst>
              <a:ext uri="{FF2B5EF4-FFF2-40B4-BE49-F238E27FC236}">
                <a16:creationId xmlns:a16="http://schemas.microsoft.com/office/drawing/2014/main" id="{E6AF1323-BBE7-AC4A-9ACC-AFBB71592E8D}"/>
              </a:ext>
            </a:extLst>
          </p:cNvPr>
          <p:cNvSpPr>
            <a:spLocks noChangeAspect="1"/>
          </p:cNvSpPr>
          <p:nvPr/>
        </p:nvSpPr>
        <p:spPr>
          <a:xfrm flipH="1">
            <a:off x="1361" y="-7776"/>
            <a:ext cx="5867400" cy="6863443"/>
          </a:xfrm>
          <a:custGeom>
            <a:avLst/>
            <a:gdLst>
              <a:gd name="connsiteX0" fmla="*/ 4399 w 5867400"/>
              <a:gd name="connsiteY0" fmla="*/ 4082 h 6863442"/>
              <a:gd name="connsiteX1" fmla="*/ 1853338 w 5867400"/>
              <a:gd name="connsiteY1" fmla="*/ 5388157 h 6863442"/>
              <a:gd name="connsiteX2" fmla="*/ 3221128 w 5867400"/>
              <a:gd name="connsiteY2" fmla="*/ 6862082 h 6863442"/>
              <a:gd name="connsiteX3" fmla="*/ 5867989 w 5867400"/>
              <a:gd name="connsiteY3" fmla="*/ 6862082 h 6863442"/>
              <a:gd name="connsiteX4" fmla="*/ 5867989 w 5867400"/>
              <a:gd name="connsiteY4" fmla="*/ 4082 h 6863442"/>
              <a:gd name="connsiteX5" fmla="*/ 4399 w 5867400"/>
              <a:gd name="connsiteY5" fmla="*/ 4082 h 686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7400" h="6863442">
                <a:moveTo>
                  <a:pt x="4399" y="4082"/>
                </a:moveTo>
                <a:cubicBezTo>
                  <a:pt x="-9208" y="1590675"/>
                  <a:pt x="412613" y="3483701"/>
                  <a:pt x="1853338" y="5388157"/>
                </a:cubicBezTo>
                <a:cubicBezTo>
                  <a:pt x="2235970" y="5894342"/>
                  <a:pt x="2686095" y="6384199"/>
                  <a:pt x="3221128" y="6862082"/>
                </a:cubicBezTo>
                <a:lnTo>
                  <a:pt x="5867989" y="6862082"/>
                </a:lnTo>
                <a:lnTo>
                  <a:pt x="5867989" y="4082"/>
                </a:lnTo>
                <a:lnTo>
                  <a:pt x="4399" y="4082"/>
                </a:lnTo>
                <a:close/>
              </a:path>
            </a:pathLst>
          </a:custGeom>
          <a:solidFill>
            <a:srgbClr val="D62344">
              <a:alpha val="40000"/>
            </a:srgbClr>
          </a:solidFill>
          <a:ln w="9525" cap="flat">
            <a:noFill/>
            <a:prstDash val="solid"/>
            <a:miter/>
          </a:ln>
        </p:spPr>
        <p:txBody>
          <a:bodyPr rtlCol="0" anchor="ctr"/>
          <a:lstStyle/>
          <a:p>
            <a:endParaRPr lang="en-GB"/>
          </a:p>
        </p:txBody>
      </p:sp>
      <p:sp>
        <p:nvSpPr>
          <p:cNvPr id="15" name="Title 14">
            <a:extLst>
              <a:ext uri="{FF2B5EF4-FFF2-40B4-BE49-F238E27FC236}">
                <a16:creationId xmlns:a16="http://schemas.microsoft.com/office/drawing/2014/main" id="{C1318778-C10A-FF45-B994-F3AC76A2E7DE}"/>
              </a:ext>
            </a:extLst>
          </p:cNvPr>
          <p:cNvSpPr>
            <a:spLocks noGrp="1"/>
          </p:cNvSpPr>
          <p:nvPr>
            <p:ph type="title"/>
          </p:nvPr>
        </p:nvSpPr>
        <p:spPr>
          <a:xfrm>
            <a:off x="728400" y="2521308"/>
            <a:ext cx="10742400" cy="1416889"/>
          </a:xfrm>
        </p:spPr>
        <p:txBody>
          <a:bodyPr/>
          <a:lstStyle>
            <a:lvl1pPr>
              <a:lnSpc>
                <a:spcPct val="100000"/>
              </a:lnSpc>
              <a:defRPr sz="4800" b="1" i="0">
                <a:solidFill>
                  <a:schemeClr val="bg1"/>
                </a:solidFill>
                <a:latin typeface="Arial" panose="020B0604020202020204" pitchFamily="34" charset="0"/>
                <a:cs typeface="Arial" panose="020B0604020202020204" pitchFamily="34" charset="0"/>
              </a:defRPr>
            </a:lvl1pPr>
          </a:lstStyle>
          <a:p>
            <a:endParaRPr lang="en-US" noProof="0" dirty="0"/>
          </a:p>
        </p:txBody>
      </p:sp>
      <p:sp>
        <p:nvSpPr>
          <p:cNvPr id="16" name="Text Placeholder 25">
            <a:extLst>
              <a:ext uri="{FF2B5EF4-FFF2-40B4-BE49-F238E27FC236}">
                <a16:creationId xmlns:a16="http://schemas.microsoft.com/office/drawing/2014/main" id="{EDB1BEBE-3F91-794A-A632-7D93E7BCEB24}"/>
              </a:ext>
            </a:extLst>
          </p:cNvPr>
          <p:cNvSpPr>
            <a:spLocks noGrp="1"/>
          </p:cNvSpPr>
          <p:nvPr>
            <p:ph type="body" sz="quarter" idx="10"/>
          </p:nvPr>
        </p:nvSpPr>
        <p:spPr>
          <a:xfrm>
            <a:off x="728400" y="4208197"/>
            <a:ext cx="10742400" cy="346870"/>
          </a:xfrm>
        </p:spPr>
        <p:txBody>
          <a:bodyPr>
            <a:noAutofit/>
          </a:bodyPr>
          <a:lstStyle>
            <a:lvl1pPr marL="0" indent="0">
              <a:buNone/>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endParaRPr lang="en-US" noProof="0"/>
          </a:p>
        </p:txBody>
      </p:sp>
      <p:sp>
        <p:nvSpPr>
          <p:cNvPr id="18" name="Vrije vorm 17">
            <a:extLst>
              <a:ext uri="{FF2B5EF4-FFF2-40B4-BE49-F238E27FC236}">
                <a16:creationId xmlns:a16="http://schemas.microsoft.com/office/drawing/2014/main" id="{82BE8760-E77F-4C4F-95AE-62A4FCE8D199}"/>
              </a:ext>
            </a:extLst>
          </p:cNvPr>
          <p:cNvSpPr/>
          <p:nvPr/>
        </p:nvSpPr>
        <p:spPr>
          <a:xfrm>
            <a:off x="-4082" y="-4082"/>
            <a:ext cx="5443" cy="6863443"/>
          </a:xfrm>
          <a:custGeom>
            <a:avLst/>
            <a:gdLst>
              <a:gd name="connsiteX0" fmla="*/ 4082 w 5442"/>
              <a:gd name="connsiteY0" fmla="*/ 6862082 h 6863442"/>
              <a:gd name="connsiteX1" fmla="*/ 4626 w 5442"/>
              <a:gd name="connsiteY1" fmla="*/ 6862082 h 6863442"/>
              <a:gd name="connsiteX2" fmla="*/ 4082 w 5442"/>
              <a:gd name="connsiteY2" fmla="*/ 4082 h 6863442"/>
            </a:gdLst>
            <a:ahLst/>
            <a:cxnLst>
              <a:cxn ang="0">
                <a:pos x="connsiteX0" y="connsiteY0"/>
              </a:cxn>
              <a:cxn ang="0">
                <a:pos x="connsiteX1" y="connsiteY1"/>
              </a:cxn>
              <a:cxn ang="0">
                <a:pos x="connsiteX2" y="connsiteY2"/>
              </a:cxn>
            </a:cxnLst>
            <a:rect l="l" t="t" r="r" b="b"/>
            <a:pathLst>
              <a:path w="5442" h="6863442">
                <a:moveTo>
                  <a:pt x="4082" y="6862082"/>
                </a:moveTo>
                <a:lnTo>
                  <a:pt x="4626" y="6862082"/>
                </a:lnTo>
                <a:lnTo>
                  <a:pt x="4082" y="4082"/>
                </a:lnTo>
                <a:close/>
              </a:path>
            </a:pathLst>
          </a:custGeom>
          <a:solidFill>
            <a:srgbClr val="D62344"/>
          </a:solidFill>
          <a:ln w="9525" cap="flat">
            <a:noFill/>
            <a:prstDash val="solid"/>
            <a:miter/>
          </a:ln>
        </p:spPr>
        <p:txBody>
          <a:bodyPr rtlCol="0" anchor="ctr"/>
          <a:lstStyle/>
          <a:p>
            <a:endParaRPr lang="en-GB"/>
          </a:p>
        </p:txBody>
      </p:sp>
      <p:sp>
        <p:nvSpPr>
          <p:cNvPr id="20" name="Vrije vorm 19">
            <a:extLst>
              <a:ext uri="{FF2B5EF4-FFF2-40B4-BE49-F238E27FC236}">
                <a16:creationId xmlns:a16="http://schemas.microsoft.com/office/drawing/2014/main" id="{CEB93C7B-754D-CA4D-8CFC-4F7F796DF8E7}"/>
              </a:ext>
            </a:extLst>
          </p:cNvPr>
          <p:cNvSpPr/>
          <p:nvPr/>
        </p:nvSpPr>
        <p:spPr>
          <a:xfrm>
            <a:off x="-2333" y="-2333"/>
            <a:ext cx="5443" cy="5443"/>
          </a:xfrm>
          <a:custGeom>
            <a:avLst/>
            <a:gdLst/>
            <a:ahLst/>
            <a:cxnLst/>
            <a:rect l="l" t="t" r="r" b="b"/>
            <a:pathLst>
              <a:path/>
            </a:pathLst>
          </a:custGeom>
          <a:noFill/>
          <a:ln w="5443" cap="flat">
            <a:noFill/>
            <a:prstDash val="solid"/>
            <a:miter/>
          </a:ln>
        </p:spPr>
        <p:txBody>
          <a:bodyPr rtlCol="0" anchor="ctr"/>
          <a:lstStyle/>
          <a:p>
            <a:endParaRPr lang="en-GB"/>
          </a:p>
        </p:txBody>
      </p:sp>
      <p:pic>
        <p:nvPicPr>
          <p:cNvPr id="10" name="Graphic 9">
            <a:extLst>
              <a:ext uri="{FF2B5EF4-FFF2-40B4-BE49-F238E27FC236}">
                <a16:creationId xmlns:a16="http://schemas.microsoft.com/office/drawing/2014/main" id="{5B89975C-6F79-0143-AABA-BF16A35FD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73914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835355" y="825430"/>
            <a:ext cx="5077650" cy="5207139"/>
          </a:xfrm>
          <a:solidFill>
            <a:schemeClr val="bg1"/>
          </a:solidFill>
        </p:spPr>
        <p:txBody>
          <a:bodyPr/>
          <a:lstStyle/>
          <a:p>
            <a:endParaRPr lang="en-GB"/>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6275389" y="1612800"/>
            <a:ext cx="5078412" cy="44197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6275389" y="825431"/>
            <a:ext cx="5078412" cy="510246"/>
          </a:xfrm>
        </p:spPr>
        <p:txBody>
          <a:bodyPr/>
          <a:lstStyle>
            <a:lvl1pPr>
              <a:defRPr>
                <a:solidFill>
                  <a:schemeClr val="tx1"/>
                </a:solidFill>
              </a:defRPr>
            </a:lvl1pPr>
          </a:lstStyle>
          <a:p>
            <a:r>
              <a:rPr lang="en-US" dirty="0"/>
              <a:t>Click to edit Master title style</a:t>
            </a:r>
            <a:endParaRPr lang="en-GB" dirty="0"/>
          </a:p>
        </p:txBody>
      </p:sp>
      <p:pic>
        <p:nvPicPr>
          <p:cNvPr id="7" name="Graphic 6">
            <a:extLst>
              <a:ext uri="{FF2B5EF4-FFF2-40B4-BE49-F238E27FC236}">
                <a16:creationId xmlns:a16="http://schemas.microsoft.com/office/drawing/2014/main" id="{283C9F16-B507-854C-A377-FE54CCF2E9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62646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p:txBody>
          <a:bodyPr/>
          <a:lstStyle>
            <a:lvl1pPr algn="ctr">
              <a:defRPr/>
            </a:lvl1pPr>
          </a:lstStyle>
          <a:p>
            <a:r>
              <a:rPr lang="en-US" dirty="0"/>
              <a:t>Click to edit Master title style</a:t>
            </a:r>
            <a:endParaRPr lang="en-GB" dirty="0"/>
          </a:p>
        </p:txBody>
      </p:sp>
      <p:pic>
        <p:nvPicPr>
          <p:cNvPr id="3" name="Graphic 2">
            <a:extLst>
              <a:ext uri="{FF2B5EF4-FFF2-40B4-BE49-F238E27FC236}">
                <a16:creationId xmlns:a16="http://schemas.microsoft.com/office/drawing/2014/main" id="{9942A76E-16AF-664D-A37A-EC66E1DA5C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17823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 1C">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p:txBody>
          <a:bodyPr/>
          <a:lstStyle/>
          <a:p>
            <a:r>
              <a:rPr lang="en-US" dirty="0"/>
              <a:t>Click to edit Master title style</a:t>
            </a:r>
            <a:endParaRPr lang="en-GB" dirty="0"/>
          </a:p>
        </p:txBody>
      </p:sp>
      <p:sp>
        <p:nvSpPr>
          <p:cNvPr id="38" name="Text Placeholder 14">
            <a:extLst>
              <a:ext uri="{FF2B5EF4-FFF2-40B4-BE49-F238E27FC236}">
                <a16:creationId xmlns:a16="http://schemas.microsoft.com/office/drawing/2014/main" id="{B57FFF50-2D5A-C040-9B57-7650140405C7}"/>
              </a:ext>
            </a:extLst>
          </p:cNvPr>
          <p:cNvSpPr>
            <a:spLocks noGrp="1"/>
          </p:cNvSpPr>
          <p:nvPr>
            <p:ph type="body" sz="quarter" idx="11"/>
          </p:nvPr>
        </p:nvSpPr>
        <p:spPr>
          <a:xfrm>
            <a:off x="836115" y="1612413"/>
            <a:ext cx="10517685"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Graphic 3">
            <a:extLst>
              <a:ext uri="{FF2B5EF4-FFF2-40B4-BE49-F238E27FC236}">
                <a16:creationId xmlns:a16="http://schemas.microsoft.com/office/drawing/2014/main" id="{B751B198-26F4-244B-8242-5FEE81733F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68124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 2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6115" y="1612413"/>
            <a:ext cx="5077652"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p:txBody>
          <a:bodyPr/>
          <a:lstStyle/>
          <a:p>
            <a:r>
              <a:rPr lang="en-US"/>
              <a:t>Click to edit Master title style</a:t>
            </a:r>
            <a:endParaRPr lang="en-GB" dirty="0"/>
          </a:p>
        </p:txBody>
      </p:sp>
      <p:sp>
        <p:nvSpPr>
          <p:cNvPr id="38" name="Text Placeholder 14">
            <a:extLst>
              <a:ext uri="{FF2B5EF4-FFF2-40B4-BE49-F238E27FC236}">
                <a16:creationId xmlns:a16="http://schemas.microsoft.com/office/drawing/2014/main" id="{B57FFF50-2D5A-C040-9B57-7650140405C7}"/>
              </a:ext>
            </a:extLst>
          </p:cNvPr>
          <p:cNvSpPr>
            <a:spLocks noGrp="1"/>
          </p:cNvSpPr>
          <p:nvPr>
            <p:ph type="body" sz="quarter" idx="11"/>
          </p:nvPr>
        </p:nvSpPr>
        <p:spPr>
          <a:xfrm>
            <a:off x="6276148" y="1612413"/>
            <a:ext cx="5077652"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Graphic 4">
            <a:extLst>
              <a:ext uri="{FF2B5EF4-FFF2-40B4-BE49-F238E27FC236}">
                <a16:creationId xmlns:a16="http://schemas.microsoft.com/office/drawing/2014/main" id="{947385FB-871E-0E4D-A8DD-CE8DAE88E2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60460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 3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6115" y="1612413"/>
            <a:ext cx="3256485"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p:txBody>
          <a:bodyPr/>
          <a:lstStyle/>
          <a:p>
            <a:r>
              <a:rPr lang="en-US" dirty="0"/>
              <a:t>Click to edit Master title style</a:t>
            </a:r>
            <a:endParaRPr lang="en-GB" dirty="0"/>
          </a:p>
        </p:txBody>
      </p:sp>
      <p:sp>
        <p:nvSpPr>
          <p:cNvPr id="34" name="Text Placeholder 14">
            <a:extLst>
              <a:ext uri="{FF2B5EF4-FFF2-40B4-BE49-F238E27FC236}">
                <a16:creationId xmlns:a16="http://schemas.microsoft.com/office/drawing/2014/main" id="{ACFB7C12-1137-6D45-A0D2-B6DEC21CB6CF}"/>
              </a:ext>
            </a:extLst>
          </p:cNvPr>
          <p:cNvSpPr>
            <a:spLocks noGrp="1"/>
          </p:cNvSpPr>
          <p:nvPr>
            <p:ph type="body" sz="quarter" idx="11"/>
          </p:nvPr>
        </p:nvSpPr>
        <p:spPr>
          <a:xfrm>
            <a:off x="4467757" y="1612413"/>
            <a:ext cx="3256485"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4">
            <a:extLst>
              <a:ext uri="{FF2B5EF4-FFF2-40B4-BE49-F238E27FC236}">
                <a16:creationId xmlns:a16="http://schemas.microsoft.com/office/drawing/2014/main" id="{C915C6BC-8084-7F40-85E1-C3F1073CC68E}"/>
              </a:ext>
            </a:extLst>
          </p:cNvPr>
          <p:cNvSpPr>
            <a:spLocks noGrp="1"/>
          </p:cNvSpPr>
          <p:nvPr>
            <p:ph type="body" sz="quarter" idx="12"/>
          </p:nvPr>
        </p:nvSpPr>
        <p:spPr>
          <a:xfrm>
            <a:off x="8097306" y="1612413"/>
            <a:ext cx="3256485" cy="4409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Graphic 5">
            <a:extLst>
              <a:ext uri="{FF2B5EF4-FFF2-40B4-BE49-F238E27FC236}">
                <a16:creationId xmlns:a16="http://schemas.microsoft.com/office/drawing/2014/main" id="{E7A0829B-BD47-1144-9AF7-87A77214D3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7037779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15" y="825431"/>
            <a:ext cx="10517685" cy="510246"/>
          </a:xfrm>
          <a:prstGeom prst="rect">
            <a:avLst/>
          </a:prstGeom>
        </p:spPr>
        <p:txBody>
          <a:bodyPr vert="horz" lIns="91440" tIns="45720" rIns="91440" bIns="45720" rtlCol="0" anchor="ctr">
            <a:noAutofit/>
          </a:bodyPr>
          <a:lstStyle/>
          <a:p>
            <a:r>
              <a:rPr lang="en-US" noProof="0"/>
              <a:t>Titelstijl van model bewerken</a:t>
            </a:r>
          </a:p>
        </p:txBody>
      </p:sp>
      <p:sp>
        <p:nvSpPr>
          <p:cNvPr id="3" name="Text Placeholder 2"/>
          <p:cNvSpPr>
            <a:spLocks noGrp="1"/>
          </p:cNvSpPr>
          <p:nvPr>
            <p:ph type="body" idx="1"/>
          </p:nvPr>
        </p:nvSpPr>
        <p:spPr>
          <a:xfrm>
            <a:off x="836115" y="1605677"/>
            <a:ext cx="10517685" cy="4405522"/>
          </a:xfrm>
          <a:prstGeom prst="rect">
            <a:avLst/>
          </a:prstGeom>
        </p:spPr>
        <p:txBody>
          <a:bodyPr vert="horz" lIns="91440" tIns="45720" rIns="91440" bIns="45720" rtlCol="0">
            <a:normAutofit/>
          </a:bodyPr>
          <a:lstStyle/>
          <a:p>
            <a:pPr lvl="0"/>
            <a:r>
              <a:rPr lang="en-US" noProof="0"/>
              <a:t>Klik om de tekststijl van het model te bewerken</a:t>
            </a:r>
          </a:p>
          <a:p>
            <a:pPr lvl="1"/>
            <a:r>
              <a:rPr lang="en-US" noProof="0"/>
              <a:t>Tweede niveau</a:t>
            </a:r>
          </a:p>
        </p:txBody>
      </p:sp>
    </p:spTree>
    <p:extLst>
      <p:ext uri="{BB962C8B-B14F-4D97-AF65-F5344CB8AC3E}">
        <p14:creationId xmlns:p14="http://schemas.microsoft.com/office/powerpoint/2010/main" val="4239416034"/>
      </p:ext>
    </p:extLst>
  </p:cSld>
  <p:clrMap bg1="lt1" tx1="dk1" bg2="lt2" tx2="dk2" accent1="accent1" accent2="accent2" accent3="accent3" accent4="accent4" accent5="accent5" accent6="accent6" hlink="hlink" folHlink="folHlink"/>
  <p:sldLayoutIdLst>
    <p:sldLayoutId id="2147483780" r:id="rId1"/>
    <p:sldLayoutId id="2147483866" r:id="rId2"/>
    <p:sldLayoutId id="2147483788" r:id="rId3"/>
    <p:sldLayoutId id="2147483786" r:id="rId4"/>
    <p:sldLayoutId id="2147483856" r:id="rId5"/>
    <p:sldLayoutId id="2147483854"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857" r:id="rId16"/>
    <p:sldLayoutId id="2147483800" r:id="rId17"/>
    <p:sldLayoutId id="2147483809" r:id="rId18"/>
    <p:sldLayoutId id="2147483810" r:id="rId19"/>
    <p:sldLayoutId id="2147483853" r:id="rId20"/>
    <p:sldLayoutId id="2147483855" r:id="rId21"/>
    <p:sldLayoutId id="2147483860" r:id="rId22"/>
    <p:sldLayoutId id="2147483859" r:id="rId23"/>
    <p:sldLayoutId id="2147483870" r:id="rId24"/>
    <p:sldLayoutId id="2147483861" r:id="rId25"/>
    <p:sldLayoutId id="2147483864" r:id="rId26"/>
    <p:sldLayoutId id="2147483867" r:id="rId27"/>
    <p:sldLayoutId id="2147483868" r:id="rId28"/>
    <p:sldLayoutId id="2147483862" r:id="rId29"/>
    <p:sldLayoutId id="2147483850" r:id="rId30"/>
    <p:sldLayoutId id="2147483851" r:id="rId31"/>
    <p:sldLayoutId id="2147483869" r:id="rId32"/>
    <p:sldLayoutId id="2147483865" r:id="rId33"/>
    <p:sldLayoutId id="2147483852" r:id="rId34"/>
  </p:sldLayoutIdLst>
  <p:txStyles>
    <p:title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ana-commerce.com/de/ressourcen/vorlage/ecommerce-roi-rechner/?utm_medium=print&amp;utm_source=template&amp;utm_campaign=DACHATALPRALPEALI_pdfassetclick_alwayson&amp;utm_content=ppt"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ana-commerce.com/de/blog-de/e-commerce-losung-magento-vs-sana/?utm_medium=print&amp;utm_source=template&amp;utm_campaign=DACHATALPRALPEALI_pdfassetclick_alwayson&amp;utm_content=ppt"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ana-commerce.com/de/blog-de/in-10-schritten-zur-erfolgreichen-e-commerce-implementation/?utm_medium=print&amp;utm_source=template&amp;utm_campaign=DACHATALPRALPEALI_pdfassetclick_alwayson&amp;utm_content=ppt"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sana-commerce.com/de/beratungsgesprach-anfrage/?utm_medium=print&amp;utm_source=template&amp;utm_campaign=DACHATALPRALPEALI_pdfassetclick_alwayson&amp;utm_content=ppt"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info.sana-commerce.com/de_wp_die-vorteile-einer-integrierten-loesung.html?utm_medium=print&amp;utm_source=template&amp;utm_campaign=DACHATALPRALPEALI_pdfassetclick_alwayson&amp;utm_content=ppt"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info.sana-commerce.com/de_fs_der-wirtschaftliche-nutzen-von-integriertem-ecommerce.html?utm_medium=print&amp;utm_source=template&amp;utm_campaign=DACHATALPRALPEALI_pdfassetclick_alwayson&amp;utm_content=ppt"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4354B9C-718E-0146-824D-365B19F652D4}"/>
              </a:ext>
            </a:extLst>
          </p:cNvPr>
          <p:cNvSpPr>
            <a:spLocks noGrp="1"/>
          </p:cNvSpPr>
          <p:nvPr>
            <p:ph type="title"/>
          </p:nvPr>
        </p:nvSpPr>
        <p:spPr>
          <a:xfrm>
            <a:off x="1524147" y="2075543"/>
            <a:ext cx="5602367" cy="2164145"/>
          </a:xfrm>
        </p:spPr>
        <p:txBody>
          <a:bodyPr anchor="t"/>
          <a:lstStyle/>
          <a:p>
            <a:r>
              <a:rPr lang="de-DE" dirty="0"/>
              <a:t>4 Schritte, </a:t>
            </a:r>
            <a:br>
              <a:rPr lang="de-DE" dirty="0"/>
            </a:br>
            <a:r>
              <a:rPr lang="de-DE" dirty="0"/>
              <a:t>um interne Stakeholder </a:t>
            </a:r>
            <a:br>
              <a:rPr lang="de-DE" dirty="0"/>
            </a:br>
            <a:r>
              <a:rPr lang="de-DE" dirty="0"/>
              <a:t>zu überzeugen</a:t>
            </a:r>
            <a:endParaRPr lang="en-GB" b="1" dirty="0"/>
          </a:p>
        </p:txBody>
      </p:sp>
    </p:spTree>
    <p:extLst>
      <p:ext uri="{BB962C8B-B14F-4D97-AF65-F5344CB8AC3E}">
        <p14:creationId xmlns:p14="http://schemas.microsoft.com/office/powerpoint/2010/main" val="137371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2.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5" y="2280213"/>
            <a:ext cx="4812275" cy="3993265"/>
          </a:xfrm>
        </p:spPr>
        <p:txBody>
          <a:bodyPr>
            <a:normAutofit/>
          </a:bodyPr>
          <a:lstStyle/>
          <a:p>
            <a:pPr marL="0" indent="0">
              <a:lnSpc>
                <a:spcPct val="120000"/>
              </a:lnSpc>
              <a:spcBef>
                <a:spcPts val="0"/>
              </a:spcBef>
              <a:buNone/>
            </a:pPr>
            <a:r>
              <a:rPr lang="de-DE" b="1" dirty="0">
                <a:solidFill>
                  <a:schemeClr val="accent1"/>
                </a:solidFill>
                <a:ea typeface="Calibri"/>
              </a:rPr>
              <a:t>Vorteil 3: Verbesserter Kundenservice</a:t>
            </a:r>
          </a:p>
          <a:p>
            <a:pPr marL="0" lvl="0" indent="0">
              <a:lnSpc>
                <a:spcPct val="120000"/>
              </a:lnSpc>
              <a:spcBef>
                <a:spcPts val="0"/>
              </a:spcBef>
              <a:buNone/>
            </a:pPr>
            <a:r>
              <a:rPr lang="de-DE" dirty="0">
                <a:solidFill>
                  <a:srgbClr val="1B394D"/>
                </a:solidFill>
              </a:rPr>
              <a:t>Mit einem Online-Vertriebskanal können Sie Ihre Kunden besser bedienen.</a:t>
            </a:r>
          </a:p>
          <a:p>
            <a:pPr marL="0" lvl="0" indent="0">
              <a:lnSpc>
                <a:spcPct val="120000"/>
              </a:lnSpc>
              <a:spcBef>
                <a:spcPts val="0"/>
              </a:spcBef>
              <a:buNone/>
            </a:pPr>
            <a:endParaRPr lang="de-DE" dirty="0">
              <a:solidFill>
                <a:srgbClr val="1B394D"/>
              </a:solidFill>
            </a:endParaRPr>
          </a:p>
          <a:p>
            <a:pPr marL="0" lvl="0" indent="0">
              <a:lnSpc>
                <a:spcPct val="120000"/>
              </a:lnSpc>
              <a:spcBef>
                <a:spcPts val="0"/>
              </a:spcBef>
              <a:buNone/>
            </a:pPr>
            <a:r>
              <a:rPr lang="de-DE" b="1" dirty="0">
                <a:solidFill>
                  <a:srgbClr val="D72344"/>
                </a:solidFill>
              </a:rPr>
              <a:t>Wie?</a:t>
            </a:r>
          </a:p>
          <a:p>
            <a:pPr marL="342900" lvl="0" indent="-342900">
              <a:lnSpc>
                <a:spcPct val="120000"/>
              </a:lnSpc>
              <a:spcBef>
                <a:spcPts val="0"/>
              </a:spcBef>
              <a:buFontTx/>
              <a:buAutoNum type="arabicPeriod"/>
            </a:pPr>
            <a:r>
              <a:rPr lang="de-DE" dirty="0">
                <a:solidFill>
                  <a:srgbClr val="1B394D"/>
                </a:solidFill>
              </a:rPr>
              <a:t>Ihre Kunden treffen Kaufentscheidungen schneller</a:t>
            </a:r>
          </a:p>
          <a:p>
            <a:pPr marL="342900" lvl="0" indent="-342900">
              <a:lnSpc>
                <a:spcPct val="120000"/>
              </a:lnSpc>
              <a:spcBef>
                <a:spcPts val="0"/>
              </a:spcBef>
              <a:buFontTx/>
              <a:buAutoNum type="arabicPeriod"/>
            </a:pPr>
            <a:r>
              <a:rPr lang="de-DE" dirty="0">
                <a:solidFill>
                  <a:srgbClr val="1B394D"/>
                </a:solidFill>
              </a:rPr>
              <a:t>Gesammelte Daten aus dem Webshop helfen Ihnen, Ihr Kundenerlebnis zu verbessern</a:t>
            </a:r>
          </a:p>
          <a:p>
            <a:pPr marL="342900" lvl="0" indent="-342900">
              <a:lnSpc>
                <a:spcPct val="120000"/>
              </a:lnSpc>
              <a:spcBef>
                <a:spcPts val="0"/>
              </a:spcBef>
              <a:buFontTx/>
              <a:buAutoNum type="arabicPeriod"/>
            </a:pPr>
            <a:r>
              <a:rPr lang="de-DE" dirty="0">
                <a:solidFill>
                  <a:srgbClr val="1B394D"/>
                </a:solidFill>
              </a:rPr>
              <a:t>Mit einer integrierten ERP-Verbindung lässt sich das Online-Erlebnis jedes einzelnen Kunden personalisieren</a:t>
            </a:r>
          </a:p>
          <a:p>
            <a:pPr marL="342900" lvl="0" indent="-342900">
              <a:lnSpc>
                <a:spcPct val="120000"/>
              </a:lnSpc>
              <a:spcBef>
                <a:spcPts val="0"/>
              </a:spcBef>
              <a:buFontTx/>
              <a:buAutoNum type="arabicPeriod"/>
            </a:pPr>
            <a:r>
              <a:rPr lang="de-DE" dirty="0">
                <a:solidFill>
                  <a:srgbClr val="1B394D"/>
                </a:solidFill>
              </a:rPr>
              <a:t>Sie sparen Zeit</a:t>
            </a:r>
          </a:p>
          <a:p>
            <a:pPr marL="342900" lvl="0" indent="-342900">
              <a:lnSpc>
                <a:spcPct val="120000"/>
              </a:lnSpc>
              <a:spcBef>
                <a:spcPts val="0"/>
              </a:spcBef>
              <a:buFontTx/>
              <a:buAutoNum type="arabicPeriod"/>
            </a:pPr>
            <a:r>
              <a:rPr lang="de-DE" dirty="0">
                <a:solidFill>
                  <a:srgbClr val="1B394D"/>
                </a:solidFill>
              </a:rPr>
              <a:t>Sie können Ihren Kunden Informationen in Echtzeit anbieten</a:t>
            </a:r>
          </a:p>
        </p:txBody>
      </p:sp>
      <p:pic>
        <p:nvPicPr>
          <p:cNvPr id="24" name="Tijdelijke aanduiding voor afbeelding 6">
            <a:extLst>
              <a:ext uri="{FF2B5EF4-FFF2-40B4-BE49-F238E27FC236}">
                <a16:creationId xmlns:a16="http://schemas.microsoft.com/office/drawing/2014/main" id="{A846E66D-D150-0C41-8AFB-AAC02F85F68D}"/>
              </a:ext>
            </a:extLst>
          </p:cNvPr>
          <p:cNvPicPr>
            <a:picLocks noChangeAspect="1"/>
          </p:cNvPicPr>
          <p:nvPr/>
        </p:nvPicPr>
        <p:blipFill rotWithShape="1">
          <a:blip r:embed="rId3"/>
          <a:srcRect r="26547"/>
          <a:stretch/>
        </p:blipFill>
        <p:spPr>
          <a:xfrm>
            <a:off x="6275388" y="836711"/>
            <a:ext cx="5077084" cy="5184000"/>
          </a:xfrm>
          <a:prstGeom prst="rect">
            <a:avLst/>
          </a:prstGeom>
          <a:solidFill>
            <a:schemeClr val="bg1"/>
          </a:solidFill>
        </p:spPr>
      </p:pic>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Machen Sie sich schlau</a:t>
            </a:r>
            <a:endParaRPr lang="en-GB" sz="2400" dirty="0">
              <a:solidFill>
                <a:srgbClr val="1D1F48"/>
              </a:solidFill>
            </a:endParaRPr>
          </a:p>
        </p:txBody>
      </p:sp>
    </p:spTree>
    <p:extLst>
      <p:ext uri="{BB962C8B-B14F-4D97-AF65-F5344CB8AC3E}">
        <p14:creationId xmlns:p14="http://schemas.microsoft.com/office/powerpoint/2010/main" val="103268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3.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5" y="2280213"/>
            <a:ext cx="4812275" cy="4039564"/>
          </a:xfrm>
        </p:spPr>
        <p:txBody>
          <a:bodyPr>
            <a:normAutofit/>
          </a:bodyPr>
          <a:lstStyle/>
          <a:p>
            <a:pPr marL="0" lvl="0" indent="0" fontAlgn="base">
              <a:lnSpc>
                <a:spcPct val="120000"/>
              </a:lnSpc>
              <a:spcBef>
                <a:spcPts val="0"/>
              </a:spcBef>
              <a:buNone/>
            </a:pPr>
            <a:r>
              <a:rPr lang="de-DE" dirty="0">
                <a:solidFill>
                  <a:srgbClr val="1B394D"/>
                </a:solidFill>
              </a:rPr>
              <a:t>Wenn Sie sich über E-Commerce informiert und alle Vorzüge verstanden haben, ist es an der Zeit, diese im Unternehmen zu kommunizieren.</a:t>
            </a:r>
          </a:p>
          <a:p>
            <a:pPr marL="0" lvl="0" indent="0" fontAlgn="base">
              <a:lnSpc>
                <a:spcPct val="120000"/>
              </a:lnSpc>
              <a:spcBef>
                <a:spcPts val="0"/>
              </a:spcBef>
              <a:buNone/>
            </a:pPr>
            <a:endParaRPr lang="de-DE" dirty="0">
              <a:solidFill>
                <a:srgbClr val="1B394D"/>
              </a:solidFill>
            </a:endParaRPr>
          </a:p>
          <a:p>
            <a:pPr marL="0" lvl="0" indent="0" fontAlgn="base">
              <a:lnSpc>
                <a:spcPct val="120000"/>
              </a:lnSpc>
              <a:spcBef>
                <a:spcPts val="0"/>
              </a:spcBef>
              <a:buNone/>
            </a:pPr>
            <a:r>
              <a:rPr lang="de-DE" dirty="0">
                <a:solidFill>
                  <a:srgbClr val="1B394D"/>
                </a:solidFill>
              </a:rPr>
              <a:t>Und das bedeutet, die Zweifel dieser Abteilungen auszuräumen:</a:t>
            </a:r>
          </a:p>
          <a:p>
            <a:pPr fontAlgn="base">
              <a:lnSpc>
                <a:spcPct val="120000"/>
              </a:lnSpc>
              <a:spcBef>
                <a:spcPts val="0"/>
              </a:spcBef>
            </a:pPr>
            <a:r>
              <a:rPr lang="de-DE" dirty="0">
                <a:solidFill>
                  <a:srgbClr val="1B394D"/>
                </a:solidFill>
              </a:rPr>
              <a:t>Vertrieb</a:t>
            </a:r>
          </a:p>
          <a:p>
            <a:pPr fontAlgn="base">
              <a:lnSpc>
                <a:spcPct val="120000"/>
              </a:lnSpc>
              <a:spcBef>
                <a:spcPts val="0"/>
              </a:spcBef>
            </a:pPr>
            <a:r>
              <a:rPr lang="de-DE" dirty="0">
                <a:solidFill>
                  <a:srgbClr val="1B394D"/>
                </a:solidFill>
              </a:rPr>
              <a:t>IT</a:t>
            </a:r>
          </a:p>
          <a:p>
            <a:pPr fontAlgn="base">
              <a:lnSpc>
                <a:spcPct val="120000"/>
              </a:lnSpc>
              <a:spcBef>
                <a:spcPts val="0"/>
              </a:spcBef>
            </a:pPr>
            <a:r>
              <a:rPr lang="de-DE" dirty="0">
                <a:solidFill>
                  <a:srgbClr val="1B394D"/>
                </a:solidFill>
              </a:rPr>
              <a:t>Marketing</a:t>
            </a:r>
          </a:p>
          <a:p>
            <a:pPr fontAlgn="base">
              <a:lnSpc>
                <a:spcPct val="120000"/>
              </a:lnSpc>
              <a:spcBef>
                <a:spcPts val="0"/>
              </a:spcBef>
            </a:pPr>
            <a:r>
              <a:rPr lang="de-DE" dirty="0">
                <a:solidFill>
                  <a:srgbClr val="1B394D"/>
                </a:solidFill>
              </a:rPr>
              <a:t>Finanzen</a:t>
            </a:r>
          </a:p>
          <a:p>
            <a:pPr marL="0" indent="0" fontAlgn="base">
              <a:lnSpc>
                <a:spcPct val="120000"/>
              </a:lnSpc>
              <a:spcBef>
                <a:spcPts val="0"/>
              </a:spcBef>
              <a:buNone/>
            </a:pPr>
            <a:endParaRPr lang="de-DE" dirty="0">
              <a:solidFill>
                <a:srgbClr val="1B394D"/>
              </a:solidFill>
            </a:endParaRPr>
          </a:p>
          <a:p>
            <a:pPr marL="0" indent="0" fontAlgn="base">
              <a:lnSpc>
                <a:spcPct val="120000"/>
              </a:lnSpc>
              <a:spcBef>
                <a:spcPts val="0"/>
              </a:spcBef>
              <a:buNone/>
            </a:pPr>
            <a:r>
              <a:rPr lang="de-DE" b="1" dirty="0">
                <a:solidFill>
                  <a:schemeClr val="accent1"/>
                </a:solidFill>
              </a:rPr>
              <a:t>Zusatztipp: </a:t>
            </a:r>
            <a:r>
              <a:rPr lang="de-DE" dirty="0">
                <a:solidFill>
                  <a:srgbClr val="1B394D"/>
                </a:solidFill>
              </a:rPr>
              <a:t>Oft hilft es, den Mehrwert in Zahlen auszudrücken. Nutzen Sie unseren </a:t>
            </a:r>
            <a:r>
              <a:rPr lang="de-DE" dirty="0">
                <a:solidFill>
                  <a:srgbClr val="1B394D"/>
                </a:solidFill>
                <a:hlinkClick r:id="rId3"/>
              </a:rPr>
              <a:t>ROI-Rechner</a:t>
            </a:r>
            <a:r>
              <a:rPr lang="de-DE" dirty="0">
                <a:solidFill>
                  <a:srgbClr val="1B394D"/>
                </a:solidFill>
              </a:rPr>
              <a:t>, um den Mehrwert von B2B E-Commerce für Ihr Unternehmen zu bestimmen!</a:t>
            </a:r>
          </a:p>
        </p:txBody>
      </p:sp>
      <p:pic>
        <p:nvPicPr>
          <p:cNvPr id="7" name="Tijdelijke aanduiding voor afbeelding 6">
            <a:extLst>
              <a:ext uri="{FF2B5EF4-FFF2-40B4-BE49-F238E27FC236}">
                <a16:creationId xmlns:a16="http://schemas.microsoft.com/office/drawing/2014/main" id="{ABA109E9-F5BE-F549-B1B2-BD5C602ACFB1}"/>
              </a:ext>
            </a:extLst>
          </p:cNvPr>
          <p:cNvPicPr>
            <a:picLocks noGrp="1" noChangeAspect="1"/>
          </p:cNvPicPr>
          <p:nvPr>
            <p:ph type="pic" sz="quarter" idx="16"/>
          </p:nvPr>
        </p:nvPicPr>
        <p:blipFill rotWithShape="1">
          <a:blip r:embed="rId4"/>
          <a:srcRect l="13010" t="-20" r="16679" b="4297"/>
          <a:stretch/>
        </p:blipFill>
        <p:spPr>
          <a:xfrm>
            <a:off x="6275388" y="836712"/>
            <a:ext cx="5077084" cy="5183999"/>
          </a:xfrm>
        </p:spPr>
      </p:pic>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Überzeugen Sie Ihre Stakeholder</a:t>
            </a:r>
            <a:endParaRPr lang="en-GB" sz="2400" dirty="0">
              <a:solidFill>
                <a:srgbClr val="1D1F48"/>
              </a:solidFill>
            </a:endParaRPr>
          </a:p>
        </p:txBody>
      </p:sp>
    </p:spTree>
    <p:extLst>
      <p:ext uri="{BB962C8B-B14F-4D97-AF65-F5344CB8AC3E}">
        <p14:creationId xmlns:p14="http://schemas.microsoft.com/office/powerpoint/2010/main" val="256015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3.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4" y="2280213"/>
            <a:ext cx="10290959" cy="4977114"/>
          </a:xfrm>
        </p:spPr>
        <p:txBody>
          <a:bodyPr>
            <a:normAutofit/>
          </a:bodyPr>
          <a:lstStyle/>
          <a:p>
            <a:pPr marL="0" lvl="0" indent="0" fontAlgn="base">
              <a:lnSpc>
                <a:spcPct val="120000"/>
              </a:lnSpc>
              <a:spcBef>
                <a:spcPts val="0"/>
              </a:spcBef>
              <a:buNone/>
            </a:pPr>
            <a:r>
              <a:rPr lang="de-DE" b="1" dirty="0">
                <a:solidFill>
                  <a:srgbClr val="D72344"/>
                </a:solidFill>
              </a:rPr>
              <a:t>Wie Sie Ihre Vertriebsteams überzeugen</a:t>
            </a:r>
            <a:endParaRPr lang="de-DE" dirty="0">
              <a:solidFill>
                <a:srgbClr val="1B394D"/>
              </a:solidFill>
            </a:endParaRPr>
          </a:p>
          <a:p>
            <a:pPr marL="0" indent="0">
              <a:lnSpc>
                <a:spcPct val="120000"/>
              </a:lnSpc>
              <a:spcBef>
                <a:spcPts val="0"/>
              </a:spcBef>
              <a:buNone/>
            </a:pPr>
            <a:r>
              <a:rPr lang="de-DE" dirty="0">
                <a:solidFill>
                  <a:srgbClr val="1B394D"/>
                </a:solidFill>
              </a:rPr>
              <a:t>Häufige Sorge: „E-Commerce reduziert den persönlichen Kontakt zwischen Vertriebsmitarbeitern und Kunden“</a:t>
            </a:r>
          </a:p>
          <a:p>
            <a:pPr marL="0" lvl="0" indent="0" fontAlgn="base">
              <a:lnSpc>
                <a:spcPct val="120000"/>
              </a:lnSpc>
              <a:spcBef>
                <a:spcPts val="0"/>
              </a:spcBef>
              <a:buNone/>
            </a:pPr>
            <a:endParaRPr lang="de-DE" dirty="0">
              <a:solidFill>
                <a:srgbClr val="1B394D"/>
              </a:solidFill>
            </a:endParaRPr>
          </a:p>
          <a:p>
            <a:pPr marL="0" lvl="0" indent="0" fontAlgn="base">
              <a:lnSpc>
                <a:spcPct val="120000"/>
              </a:lnSpc>
              <a:spcBef>
                <a:spcPts val="0"/>
              </a:spcBef>
              <a:buNone/>
            </a:pPr>
            <a:r>
              <a:rPr lang="de-DE" dirty="0">
                <a:solidFill>
                  <a:srgbClr val="D72344"/>
                </a:solidFill>
              </a:rPr>
              <a:t>Nicht mit integriertem E-Commerce!</a:t>
            </a:r>
            <a:endParaRPr lang="de-DE" dirty="0">
              <a:solidFill>
                <a:srgbClr val="1B394D"/>
              </a:solidFill>
            </a:endParaRPr>
          </a:p>
          <a:p>
            <a:pPr marL="0" lvl="0" indent="0" fontAlgn="base">
              <a:lnSpc>
                <a:spcPct val="120000"/>
              </a:lnSpc>
              <a:spcBef>
                <a:spcPts val="0"/>
              </a:spcBef>
              <a:buNone/>
            </a:pPr>
            <a:r>
              <a:rPr lang="de-DE" dirty="0">
                <a:solidFill>
                  <a:srgbClr val="1B394D"/>
                </a:solidFill>
              </a:rPr>
              <a:t>Vertriebsmitarbeiter in Unternehmen ohne Webshop sind primär mit dem Bearbeiten von Aufträgen beschäftigt. Ihre Haupttätigkeit sind alltägliche Aufgaben wie die Entgegennahme von Anrufen und das Beantworten von E-Mails. Mit einem Webshop erledigen Kunden diese Aufgaben selbst und Ihre Vertriebsmitarbeiter verlieren weniger Zeit mit Verwaltungsaufgaben.</a:t>
            </a:r>
          </a:p>
          <a:p>
            <a:pPr marL="0" lvl="0" indent="0" fontAlgn="base">
              <a:lnSpc>
                <a:spcPct val="120000"/>
              </a:lnSpc>
              <a:spcBef>
                <a:spcPts val="0"/>
              </a:spcBef>
              <a:buNone/>
            </a:pPr>
            <a:endParaRPr lang="de-DE" dirty="0">
              <a:solidFill>
                <a:srgbClr val="1B394D"/>
              </a:solidFill>
            </a:endParaRPr>
          </a:p>
          <a:p>
            <a:pPr marL="0" lvl="0" indent="0" fontAlgn="base">
              <a:lnSpc>
                <a:spcPct val="120000"/>
              </a:lnSpc>
              <a:spcBef>
                <a:spcPts val="0"/>
              </a:spcBef>
              <a:buNone/>
            </a:pPr>
            <a:r>
              <a:rPr lang="de-DE" dirty="0">
                <a:solidFill>
                  <a:srgbClr val="1B394D"/>
                </a:solidFill>
              </a:rPr>
              <a:t>Das Ergebnis? Ihre Mitarbeiter können sich länger und häufiger dem persönlichen Kundenkontakt widmen und Kunden besuchen oder telefonisch über individualisierte Werbeaktionen und Rabatte informieren.</a:t>
            </a:r>
          </a:p>
          <a:p>
            <a:pPr marL="0" lvl="0" indent="0" fontAlgn="base">
              <a:lnSpc>
                <a:spcPct val="120000"/>
              </a:lnSpc>
              <a:spcBef>
                <a:spcPts val="0"/>
              </a:spcBef>
              <a:buNone/>
            </a:pPr>
            <a:endParaRPr lang="de-DE" dirty="0">
              <a:solidFill>
                <a:srgbClr val="1B394D"/>
              </a:solidFill>
            </a:endParaRPr>
          </a:p>
          <a:p>
            <a:pPr marL="0" lvl="0" indent="0" fontAlgn="base">
              <a:lnSpc>
                <a:spcPct val="120000"/>
              </a:lnSpc>
              <a:spcBef>
                <a:spcPts val="0"/>
              </a:spcBef>
              <a:buNone/>
            </a:pPr>
            <a:r>
              <a:rPr lang="de-DE" dirty="0">
                <a:solidFill>
                  <a:srgbClr val="1B394D"/>
                </a:solidFill>
              </a:rPr>
              <a:t>Natürlich ergeben sich mit einer E-Commerce-Plattform auch neue Aufgaben für Ihr Vertriebsteam. Die Vertriebsmitarbeiter helfen Kunden, sich im Webshop anzumelden, und müssen für diese neue Aufgabe geschult werden.</a:t>
            </a:r>
          </a:p>
        </p:txBody>
      </p:sp>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Überzeugen Sie Ihre Stakeholder</a:t>
            </a:r>
            <a:endParaRPr lang="en-GB" sz="2400" dirty="0">
              <a:solidFill>
                <a:srgbClr val="1D1F48"/>
              </a:solidFill>
            </a:endParaRPr>
          </a:p>
        </p:txBody>
      </p:sp>
    </p:spTree>
    <p:extLst>
      <p:ext uri="{BB962C8B-B14F-4D97-AF65-F5344CB8AC3E}">
        <p14:creationId xmlns:p14="http://schemas.microsoft.com/office/powerpoint/2010/main" val="3478057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3.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4" y="2280213"/>
            <a:ext cx="10290959" cy="3854369"/>
          </a:xfrm>
        </p:spPr>
        <p:txBody>
          <a:bodyPr>
            <a:normAutofit/>
          </a:bodyPr>
          <a:lstStyle/>
          <a:p>
            <a:pPr marL="0" lvl="0" indent="0" fontAlgn="base">
              <a:lnSpc>
                <a:spcPct val="120000"/>
              </a:lnSpc>
              <a:spcBef>
                <a:spcPts val="0"/>
              </a:spcBef>
              <a:buNone/>
            </a:pPr>
            <a:r>
              <a:rPr lang="de-DE" b="1" dirty="0">
                <a:solidFill>
                  <a:srgbClr val="D72344"/>
                </a:solidFill>
              </a:rPr>
              <a:t>Wie Sie Ihre Marketingteams überzeugen</a:t>
            </a:r>
            <a:endParaRPr lang="de-DE" dirty="0">
              <a:solidFill>
                <a:srgbClr val="1B394D"/>
              </a:solidFill>
            </a:endParaRPr>
          </a:p>
          <a:p>
            <a:pPr marL="0" indent="0">
              <a:lnSpc>
                <a:spcPct val="120000"/>
              </a:lnSpc>
              <a:spcBef>
                <a:spcPts val="0"/>
              </a:spcBef>
              <a:buNone/>
            </a:pPr>
            <a:r>
              <a:rPr lang="de-DE" dirty="0">
                <a:solidFill>
                  <a:srgbClr val="1B394D"/>
                </a:solidFill>
              </a:rPr>
              <a:t>Häufige Sorge: „Ein Webshop kostet meinem Team noch mehr Zeit“</a:t>
            </a:r>
          </a:p>
          <a:p>
            <a:pPr marL="0" lvl="0" indent="0" fontAlgn="base">
              <a:lnSpc>
                <a:spcPct val="120000"/>
              </a:lnSpc>
              <a:spcBef>
                <a:spcPts val="0"/>
              </a:spcBef>
              <a:buNone/>
            </a:pPr>
            <a:endParaRPr lang="de-DE" dirty="0">
              <a:solidFill>
                <a:srgbClr val="1B394D"/>
              </a:solidFill>
            </a:endParaRPr>
          </a:p>
          <a:p>
            <a:pPr marL="0" lvl="0" indent="0" fontAlgn="base">
              <a:lnSpc>
                <a:spcPct val="120000"/>
              </a:lnSpc>
              <a:spcBef>
                <a:spcPts val="0"/>
              </a:spcBef>
              <a:buNone/>
            </a:pPr>
            <a:r>
              <a:rPr lang="de-DE" dirty="0">
                <a:solidFill>
                  <a:srgbClr val="D72344"/>
                </a:solidFill>
              </a:rPr>
              <a:t>Nicht mit integriertem E-Commerce!</a:t>
            </a:r>
            <a:endParaRPr lang="de-DE" dirty="0">
              <a:solidFill>
                <a:srgbClr val="1B394D"/>
              </a:solidFill>
            </a:endParaRPr>
          </a:p>
          <a:p>
            <a:pPr marL="0" lvl="0" indent="0" fontAlgn="base">
              <a:lnSpc>
                <a:spcPct val="120000"/>
              </a:lnSpc>
              <a:spcBef>
                <a:spcPts val="0"/>
              </a:spcBef>
              <a:buNone/>
            </a:pPr>
            <a:r>
              <a:rPr lang="de-DE" dirty="0">
                <a:solidFill>
                  <a:srgbClr val="1B394D"/>
                </a:solidFill>
              </a:rPr>
              <a:t>Die Sorge von Marketing-Mitarbeitern kann sein, dass sich durch E-Commerce die Zuständigkeitsbereiche in der Abteilung komplett ändern. Ein Marketing-Manager kann fürchten, dass er mit seinem kleinen Team zu wenig Zeit hat und ein Webshop sogar noch mehr Zeit kostet.</a:t>
            </a:r>
          </a:p>
          <a:p>
            <a:pPr marL="0" lvl="0" indent="0" fontAlgn="base">
              <a:lnSpc>
                <a:spcPct val="120000"/>
              </a:lnSpc>
              <a:spcBef>
                <a:spcPts val="0"/>
              </a:spcBef>
              <a:buNone/>
            </a:pPr>
            <a:endParaRPr lang="de-DE" dirty="0">
              <a:solidFill>
                <a:srgbClr val="1B394D"/>
              </a:solidFill>
            </a:endParaRPr>
          </a:p>
          <a:p>
            <a:pPr marL="0" lvl="0" indent="0" fontAlgn="base">
              <a:lnSpc>
                <a:spcPct val="120000"/>
              </a:lnSpc>
              <a:spcBef>
                <a:spcPts val="0"/>
              </a:spcBef>
              <a:buNone/>
            </a:pPr>
            <a:r>
              <a:rPr lang="de-DE" dirty="0">
                <a:solidFill>
                  <a:srgbClr val="1B394D"/>
                </a:solidFill>
              </a:rPr>
              <a:t>Stellen Sie zur Vermeidung dieses Dilemma sicher, dass beim Marketing intern alle erforderlichen Ressourcen vorhanden sind, um Rich-Content für den Webshop zu erstellen. Ein hervorragendes Online-Erlebnis trägt viel zur Kaufentscheidung des Kunden bei. Auch Content wie Live-Demonstrationen, Personalisierungstools oder Live-Chat hat an dieser positiven Online Customer Experience einen Anteil.</a:t>
            </a:r>
          </a:p>
        </p:txBody>
      </p:sp>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Überzeugen Sie Ihre Stakeholder</a:t>
            </a:r>
            <a:endParaRPr lang="en-GB" sz="2400" dirty="0">
              <a:solidFill>
                <a:srgbClr val="1D1F48"/>
              </a:solidFill>
            </a:endParaRPr>
          </a:p>
        </p:txBody>
      </p:sp>
    </p:spTree>
    <p:extLst>
      <p:ext uri="{BB962C8B-B14F-4D97-AF65-F5344CB8AC3E}">
        <p14:creationId xmlns:p14="http://schemas.microsoft.com/office/powerpoint/2010/main" val="359479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3.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4" y="2280213"/>
            <a:ext cx="10290959" cy="5127584"/>
          </a:xfrm>
        </p:spPr>
        <p:txBody>
          <a:bodyPr>
            <a:normAutofit/>
          </a:bodyPr>
          <a:lstStyle/>
          <a:p>
            <a:pPr marL="0" lvl="0" indent="0" fontAlgn="base">
              <a:lnSpc>
                <a:spcPct val="120000"/>
              </a:lnSpc>
              <a:spcBef>
                <a:spcPts val="0"/>
              </a:spcBef>
              <a:buNone/>
            </a:pPr>
            <a:r>
              <a:rPr lang="de-DE" b="1" dirty="0">
                <a:solidFill>
                  <a:srgbClr val="D72344"/>
                </a:solidFill>
              </a:rPr>
              <a:t>Wie Sie Ihre IT-Teams überzeugen</a:t>
            </a:r>
            <a:endParaRPr lang="de-DE" dirty="0">
              <a:solidFill>
                <a:srgbClr val="D72344"/>
              </a:solidFill>
            </a:endParaRPr>
          </a:p>
          <a:p>
            <a:pPr marL="0" indent="0">
              <a:lnSpc>
                <a:spcPct val="120000"/>
              </a:lnSpc>
              <a:spcBef>
                <a:spcPts val="0"/>
              </a:spcBef>
              <a:buNone/>
            </a:pPr>
            <a:r>
              <a:rPr lang="de-DE" dirty="0">
                <a:solidFill>
                  <a:srgbClr val="1B394D"/>
                </a:solidFill>
              </a:rPr>
              <a:t>Häufige Sorge: „E-Commerce-Projekte sind langwierig und haben hohe Gesamtbetriebskosten (TCO)“</a:t>
            </a:r>
          </a:p>
          <a:p>
            <a:pPr marL="0" lvl="0" indent="0" fontAlgn="base">
              <a:lnSpc>
                <a:spcPct val="120000"/>
              </a:lnSpc>
              <a:spcBef>
                <a:spcPts val="0"/>
              </a:spcBef>
              <a:buNone/>
            </a:pPr>
            <a:endParaRPr lang="de-DE" dirty="0">
              <a:solidFill>
                <a:srgbClr val="1B394D"/>
              </a:solidFill>
            </a:endParaRPr>
          </a:p>
          <a:p>
            <a:pPr marL="0" lvl="0" indent="0" fontAlgn="base">
              <a:lnSpc>
                <a:spcPct val="120000"/>
              </a:lnSpc>
              <a:spcBef>
                <a:spcPts val="0"/>
              </a:spcBef>
              <a:buNone/>
            </a:pPr>
            <a:r>
              <a:rPr lang="de-DE" dirty="0">
                <a:solidFill>
                  <a:srgbClr val="D72344"/>
                </a:solidFill>
              </a:rPr>
              <a:t>Nicht mit integriertem E-Commerce!</a:t>
            </a:r>
          </a:p>
          <a:p>
            <a:pPr marL="0" lvl="0" indent="0">
              <a:lnSpc>
                <a:spcPct val="120000"/>
              </a:lnSpc>
              <a:spcBef>
                <a:spcPts val="0"/>
              </a:spcBef>
              <a:buNone/>
            </a:pPr>
            <a:r>
              <a:rPr lang="de-DE" dirty="0">
                <a:solidFill>
                  <a:srgbClr val="1B394D"/>
                </a:solidFill>
              </a:rPr>
              <a:t>Finanzmanager haben Bedenken bezüglich des Budgets. Laut Statistiken unseres Reports zu Digitaler Transformation 2018/19 nennen 38 % der Finanzmanager die Kosten für eine E-Commerce-Plattform als Ursache für ihren Verzicht auf digitalen Wandel.</a:t>
            </a:r>
          </a:p>
          <a:p>
            <a:pPr marL="0" lvl="0" indent="0">
              <a:lnSpc>
                <a:spcPct val="120000"/>
              </a:lnSpc>
              <a:spcBef>
                <a:spcPts val="0"/>
              </a:spcBef>
              <a:buNone/>
            </a:pPr>
            <a:r>
              <a:rPr lang="de-DE" dirty="0">
                <a:solidFill>
                  <a:srgbClr val="1B394D"/>
                </a:solidFill>
              </a:rPr>
              <a:t>Doch ERP-integrierter E-Commerce kann kosteneffektiver sein, als man denkt. Im Vergleich zu nicht integrierte Lösungen senkt eine integrierte Lösung langfristig die Gesamtbetriebskosten (TCO), da die versteckten Kosten in den OPEX und nicht in den CAPEX enthalten sind.</a:t>
            </a:r>
          </a:p>
          <a:p>
            <a:pPr marL="0" lvl="0" indent="0">
              <a:lnSpc>
                <a:spcPct val="120000"/>
              </a:lnSpc>
              <a:spcBef>
                <a:spcPts val="0"/>
              </a:spcBef>
              <a:buNone/>
            </a:pPr>
            <a:endParaRPr lang="de-DE" dirty="0">
              <a:solidFill>
                <a:srgbClr val="1B394D"/>
              </a:solidFill>
            </a:endParaRPr>
          </a:p>
          <a:p>
            <a:pPr marL="0" lvl="0" indent="0">
              <a:lnSpc>
                <a:spcPct val="120000"/>
              </a:lnSpc>
              <a:spcBef>
                <a:spcPts val="0"/>
              </a:spcBef>
              <a:buNone/>
            </a:pPr>
            <a:r>
              <a:rPr lang="de-DE" dirty="0">
                <a:solidFill>
                  <a:srgbClr val="D72344"/>
                </a:solidFill>
              </a:rPr>
              <a:t>Wie kann die TCO bewertet werden?</a:t>
            </a:r>
          </a:p>
          <a:p>
            <a:pPr marL="0" lvl="0" indent="0">
              <a:lnSpc>
                <a:spcPct val="120000"/>
              </a:lnSpc>
              <a:spcBef>
                <a:spcPts val="0"/>
              </a:spcBef>
              <a:buNone/>
            </a:pPr>
            <a:r>
              <a:rPr lang="de-DE" dirty="0">
                <a:solidFill>
                  <a:srgbClr val="1B394D"/>
                </a:solidFill>
              </a:rPr>
              <a:t>Der grundlegendste Schritt ist die Durchführung einer umfassenden TCO-Analyse. Dazu gehört die Verteilung der Kosten auf die verschiedenen Kostenarten. Allgemein lässt sich zwischen zwei Kostenarten unterscheiden.</a:t>
            </a:r>
          </a:p>
          <a:p>
            <a:pPr marL="285750" lvl="0" indent="-285750">
              <a:lnSpc>
                <a:spcPct val="120000"/>
              </a:lnSpc>
              <a:spcBef>
                <a:spcPts val="0"/>
              </a:spcBef>
              <a:buFont typeface="Arial" panose="020B0604020202020204" pitchFamily="34" charset="0"/>
              <a:buChar char="•"/>
            </a:pPr>
            <a:r>
              <a:rPr lang="de-DE" dirty="0">
                <a:solidFill>
                  <a:srgbClr val="1B394D"/>
                </a:solidFill>
              </a:rPr>
              <a:t>Investitionsausgaben (Englisch </a:t>
            </a:r>
            <a:r>
              <a:rPr lang="de-DE" i="1" dirty="0" err="1">
                <a:solidFill>
                  <a:srgbClr val="1B394D"/>
                </a:solidFill>
              </a:rPr>
              <a:t>capital</a:t>
            </a:r>
            <a:r>
              <a:rPr lang="de-DE" i="1" dirty="0">
                <a:solidFill>
                  <a:srgbClr val="1B394D"/>
                </a:solidFill>
              </a:rPr>
              <a:t> </a:t>
            </a:r>
            <a:r>
              <a:rPr lang="de-DE" i="1" dirty="0" err="1">
                <a:solidFill>
                  <a:srgbClr val="1B394D"/>
                </a:solidFill>
              </a:rPr>
              <a:t>expenditure</a:t>
            </a:r>
            <a:r>
              <a:rPr lang="de-DE" dirty="0">
                <a:solidFill>
                  <a:srgbClr val="1B394D"/>
                </a:solidFill>
              </a:rPr>
              <a:t>, kurz: CAPEX) </a:t>
            </a:r>
            <a:r>
              <a:rPr lang="de-DE" dirty="0">
                <a:solidFill>
                  <a:srgbClr val="1B394D"/>
                </a:solidFill>
                <a:sym typeface="Wingdings" charset="2"/>
              </a:rPr>
              <a:t></a:t>
            </a:r>
            <a:r>
              <a:rPr lang="de-DE" dirty="0">
                <a:solidFill>
                  <a:srgbClr val="1B394D"/>
                </a:solidFill>
              </a:rPr>
              <a:t> Darauf konzentrieren sich die meisten Interessenten</a:t>
            </a:r>
          </a:p>
          <a:p>
            <a:pPr marL="285750" lvl="0" indent="-285750">
              <a:lnSpc>
                <a:spcPct val="120000"/>
              </a:lnSpc>
              <a:spcBef>
                <a:spcPts val="0"/>
              </a:spcBef>
              <a:buFont typeface="Arial" panose="020B0604020202020204" pitchFamily="34" charset="0"/>
              <a:buChar char="•"/>
            </a:pPr>
            <a:r>
              <a:rPr lang="de-DE" dirty="0">
                <a:solidFill>
                  <a:srgbClr val="1B394D"/>
                </a:solidFill>
              </a:rPr>
              <a:t>Betriebskosten (Englisch </a:t>
            </a:r>
            <a:r>
              <a:rPr lang="de-DE" i="1" dirty="0">
                <a:solidFill>
                  <a:srgbClr val="1B394D"/>
                </a:solidFill>
              </a:rPr>
              <a:t>operational </a:t>
            </a:r>
            <a:r>
              <a:rPr lang="de-DE" i="1" dirty="0" err="1">
                <a:solidFill>
                  <a:srgbClr val="1B394D"/>
                </a:solidFill>
              </a:rPr>
              <a:t>expenditure</a:t>
            </a:r>
            <a:r>
              <a:rPr lang="de-DE" dirty="0">
                <a:solidFill>
                  <a:srgbClr val="1B394D"/>
                </a:solidFill>
              </a:rPr>
              <a:t>, kurz OPEX) </a:t>
            </a:r>
            <a:r>
              <a:rPr lang="de-DE" dirty="0">
                <a:solidFill>
                  <a:srgbClr val="1B394D"/>
                </a:solidFill>
                <a:sym typeface="Wingdings" charset="2"/>
              </a:rPr>
              <a:t></a:t>
            </a:r>
            <a:r>
              <a:rPr lang="de-DE" dirty="0">
                <a:solidFill>
                  <a:srgbClr val="1B394D"/>
                </a:solidFill>
              </a:rPr>
              <a:t> Stattdessen sollten sie sich hierauf konzentrieren</a:t>
            </a:r>
          </a:p>
        </p:txBody>
      </p:sp>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Überzeugen Sie Ihre Stakeholder</a:t>
            </a:r>
            <a:endParaRPr lang="en-GB" sz="2400" dirty="0">
              <a:solidFill>
                <a:srgbClr val="1D1F48"/>
              </a:solidFill>
            </a:endParaRPr>
          </a:p>
        </p:txBody>
      </p:sp>
    </p:spTree>
    <p:extLst>
      <p:ext uri="{BB962C8B-B14F-4D97-AF65-F5344CB8AC3E}">
        <p14:creationId xmlns:p14="http://schemas.microsoft.com/office/powerpoint/2010/main" val="357530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3.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4" y="2280213"/>
            <a:ext cx="9272387" cy="5127584"/>
          </a:xfrm>
        </p:spPr>
        <p:txBody>
          <a:bodyPr>
            <a:normAutofit/>
          </a:bodyPr>
          <a:lstStyle/>
          <a:p>
            <a:pPr marL="0" lvl="0" indent="0" fontAlgn="base">
              <a:lnSpc>
                <a:spcPct val="120000"/>
              </a:lnSpc>
              <a:spcBef>
                <a:spcPts val="0"/>
              </a:spcBef>
              <a:buNone/>
            </a:pPr>
            <a:r>
              <a:rPr lang="de-DE" b="1" dirty="0">
                <a:solidFill>
                  <a:srgbClr val="D72344"/>
                </a:solidFill>
              </a:rPr>
              <a:t>Wie Sie Ihre Finanzteam überzeugen</a:t>
            </a:r>
            <a:endParaRPr lang="de-DE" dirty="0">
              <a:solidFill>
                <a:srgbClr val="D72344"/>
              </a:solidFill>
            </a:endParaRPr>
          </a:p>
          <a:p>
            <a:pPr marL="0" indent="0">
              <a:lnSpc>
                <a:spcPct val="120000"/>
              </a:lnSpc>
              <a:spcBef>
                <a:spcPts val="0"/>
              </a:spcBef>
              <a:buNone/>
            </a:pPr>
            <a:r>
              <a:rPr lang="de-DE" dirty="0">
                <a:solidFill>
                  <a:srgbClr val="1B394D"/>
                </a:solidFill>
              </a:rPr>
              <a:t>Häufige Sorge: „E-Commerce-Projekte sind langwierig und haben hohe Gesamtbetriebskosten (TCO)“</a:t>
            </a:r>
          </a:p>
          <a:p>
            <a:pPr marL="0" lvl="0" indent="0" fontAlgn="base">
              <a:lnSpc>
                <a:spcPct val="120000"/>
              </a:lnSpc>
              <a:spcBef>
                <a:spcPts val="0"/>
              </a:spcBef>
              <a:buNone/>
            </a:pPr>
            <a:endParaRPr lang="de-DE" dirty="0">
              <a:solidFill>
                <a:srgbClr val="1B394D"/>
              </a:solidFill>
            </a:endParaRPr>
          </a:p>
          <a:p>
            <a:pPr marL="0" lvl="0" indent="0" fontAlgn="base">
              <a:lnSpc>
                <a:spcPct val="120000"/>
              </a:lnSpc>
              <a:spcBef>
                <a:spcPts val="0"/>
              </a:spcBef>
              <a:buNone/>
            </a:pPr>
            <a:r>
              <a:rPr lang="de-DE" dirty="0">
                <a:solidFill>
                  <a:srgbClr val="D72344"/>
                </a:solidFill>
              </a:rPr>
              <a:t>Nicht mit integriertem E-Commerce!</a:t>
            </a:r>
            <a:endParaRPr lang="de-DE" dirty="0">
              <a:solidFill>
                <a:srgbClr val="1B394D"/>
              </a:solidFill>
            </a:endParaRPr>
          </a:p>
          <a:p>
            <a:pPr marL="0" lvl="0" indent="0">
              <a:lnSpc>
                <a:spcPct val="120000"/>
              </a:lnSpc>
              <a:spcBef>
                <a:spcPts val="0"/>
              </a:spcBef>
              <a:buNone/>
            </a:pPr>
            <a:r>
              <a:rPr lang="de-DE" b="1" dirty="0">
                <a:solidFill>
                  <a:srgbClr val="1B394D"/>
                </a:solidFill>
              </a:rPr>
              <a:t>Verkürzen Sie die Projektlaufzeit</a:t>
            </a:r>
          </a:p>
          <a:p>
            <a:pPr marL="0" lvl="0" indent="0">
              <a:lnSpc>
                <a:spcPct val="120000"/>
              </a:lnSpc>
              <a:spcBef>
                <a:spcPts val="0"/>
              </a:spcBef>
              <a:buNone/>
            </a:pPr>
            <a:r>
              <a:rPr lang="de-DE" dirty="0">
                <a:solidFill>
                  <a:srgbClr val="1B394D"/>
                </a:solidFill>
              </a:rPr>
              <a:t>Wichtigster Vorteil eines ERP-integrierten Webshops ist, dass er </a:t>
            </a:r>
            <a:r>
              <a:rPr lang="de-DE" b="1" dirty="0">
                <a:solidFill>
                  <a:srgbClr val="1B394D"/>
                </a:solidFill>
              </a:rPr>
              <a:t>sehr schnell zu realisieren und einsatzbereit </a:t>
            </a:r>
            <a:r>
              <a:rPr lang="de-DE" dirty="0">
                <a:solidFill>
                  <a:srgbClr val="1B394D"/>
                </a:solidFill>
              </a:rPr>
              <a:t>ist und dass nur eine Datenbank gepflegt werden muss. Im Durchschnitt benötigt Sana Commerce für eine ERP-Verbindung etwa 14 Tage. Alle Funktionen des Sana Webshops sind direkt einsatzbereit: einfach installieren und loslegen, ganz ohne zusätzliches IT-Personal. </a:t>
            </a:r>
          </a:p>
          <a:p>
            <a:pPr marL="0" lvl="0" indent="0">
              <a:lnSpc>
                <a:spcPct val="120000"/>
              </a:lnSpc>
              <a:spcBef>
                <a:spcPts val="0"/>
              </a:spcBef>
              <a:buNone/>
            </a:pPr>
            <a:r>
              <a:rPr lang="de-DE" b="1" dirty="0">
                <a:solidFill>
                  <a:srgbClr val="1B394D"/>
                </a:solidFill>
              </a:rPr>
              <a:t>Senken Sie Ihre TCO</a:t>
            </a:r>
          </a:p>
          <a:p>
            <a:pPr marL="0" lvl="0" indent="0">
              <a:lnSpc>
                <a:spcPct val="120000"/>
              </a:lnSpc>
              <a:spcBef>
                <a:spcPts val="0"/>
              </a:spcBef>
              <a:buNone/>
            </a:pPr>
            <a:r>
              <a:rPr lang="de-DE" dirty="0">
                <a:solidFill>
                  <a:srgbClr val="1B394D"/>
                </a:solidFill>
              </a:rPr>
              <a:t>ERP-integrierter E-Commerce kann kosteneffektiver sein, als man denkt. Im Vergleich zu nicht integrierte Lösungen senkt eine integrierte Lösung langfristig die Gesamtbetriebskosten (TCO).</a:t>
            </a:r>
          </a:p>
          <a:p>
            <a:pPr marL="0" lvl="0" indent="0">
              <a:lnSpc>
                <a:spcPct val="120000"/>
              </a:lnSpc>
              <a:spcBef>
                <a:spcPts val="0"/>
              </a:spcBef>
              <a:buNone/>
            </a:pPr>
            <a:r>
              <a:rPr lang="de-DE" dirty="0">
                <a:solidFill>
                  <a:srgbClr val="D72344"/>
                </a:solidFill>
              </a:rPr>
              <a:t>Sie möchten Beweise?</a:t>
            </a:r>
          </a:p>
          <a:p>
            <a:pPr marL="0" lvl="0" indent="0">
              <a:lnSpc>
                <a:spcPct val="120000"/>
              </a:lnSpc>
              <a:spcBef>
                <a:spcPts val="0"/>
              </a:spcBef>
              <a:buNone/>
            </a:pPr>
            <a:r>
              <a:rPr lang="de-DE" dirty="0">
                <a:solidFill>
                  <a:srgbClr val="1B394D"/>
                </a:solidFill>
              </a:rPr>
              <a:t>Erfahren Sie, wie </a:t>
            </a:r>
            <a:r>
              <a:rPr lang="de-DE" dirty="0">
                <a:solidFill>
                  <a:srgbClr val="1B394D"/>
                </a:solidFill>
                <a:hlinkClick r:id="rId3"/>
              </a:rPr>
              <a:t>Moto Direct seine Implementierungskosten um 50 % und seine TCO um 27 % gesenkt hat</a:t>
            </a:r>
            <a:r>
              <a:rPr lang="de-DE" dirty="0">
                <a:solidFill>
                  <a:srgbClr val="1B394D"/>
                </a:solidFill>
              </a:rPr>
              <a:t>: durch den Wechsel des E-Commerce-Anbieters von </a:t>
            </a:r>
            <a:r>
              <a:rPr lang="de-DE" dirty="0" err="1">
                <a:solidFill>
                  <a:srgbClr val="1B394D"/>
                </a:solidFill>
              </a:rPr>
              <a:t>Magento</a:t>
            </a:r>
            <a:r>
              <a:rPr lang="de-DE" dirty="0">
                <a:solidFill>
                  <a:srgbClr val="1B394D"/>
                </a:solidFill>
              </a:rPr>
              <a:t> (nicht integrierte Lösung) zu Sana Commerce.</a:t>
            </a:r>
          </a:p>
        </p:txBody>
      </p:sp>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Überzeugen Sie Ihre Stakeholder</a:t>
            </a:r>
            <a:endParaRPr lang="en-GB" sz="2400" dirty="0">
              <a:solidFill>
                <a:srgbClr val="1D1F48"/>
              </a:solidFill>
            </a:endParaRPr>
          </a:p>
        </p:txBody>
      </p:sp>
    </p:spTree>
    <p:extLst>
      <p:ext uri="{BB962C8B-B14F-4D97-AF65-F5344CB8AC3E}">
        <p14:creationId xmlns:p14="http://schemas.microsoft.com/office/powerpoint/2010/main" val="725792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4.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5" y="2280213"/>
            <a:ext cx="8381136" cy="4456254"/>
          </a:xfrm>
        </p:spPr>
        <p:txBody>
          <a:bodyPr>
            <a:normAutofit/>
          </a:bodyPr>
          <a:lstStyle/>
          <a:p>
            <a:pPr marL="0" lvl="0" indent="0" fontAlgn="base">
              <a:lnSpc>
                <a:spcPct val="140000"/>
              </a:lnSpc>
              <a:spcBef>
                <a:spcPts val="0"/>
              </a:spcBef>
              <a:buNone/>
            </a:pPr>
            <a:r>
              <a:rPr lang="de-DE" b="1" dirty="0">
                <a:solidFill>
                  <a:srgbClr val="D72344"/>
                </a:solidFill>
              </a:rPr>
              <a:t>Befolgen Sie diese 10 Schritte!</a:t>
            </a:r>
          </a:p>
          <a:p>
            <a:pPr marL="342900" lvl="0" indent="-342900" fontAlgn="base">
              <a:lnSpc>
                <a:spcPct val="140000"/>
              </a:lnSpc>
              <a:spcBef>
                <a:spcPts val="0"/>
              </a:spcBef>
              <a:buFont typeface="+mj-lt"/>
              <a:buAutoNum type="arabicPeriod"/>
            </a:pPr>
            <a:r>
              <a:rPr lang="de-DE" dirty="0">
                <a:solidFill>
                  <a:srgbClr val="1B394D"/>
                </a:solidFill>
              </a:rPr>
              <a:t>Legen Sie zunächst Ihre E-Commerce-Ziele fest</a:t>
            </a:r>
          </a:p>
          <a:p>
            <a:pPr marL="342900" lvl="0" indent="-342900" fontAlgn="base">
              <a:lnSpc>
                <a:spcPct val="140000"/>
              </a:lnSpc>
              <a:spcBef>
                <a:spcPts val="0"/>
              </a:spcBef>
              <a:buFont typeface="+mj-lt"/>
              <a:buAutoNum type="arabicPeriod"/>
            </a:pPr>
            <a:r>
              <a:rPr lang="de-DE" dirty="0">
                <a:solidFill>
                  <a:srgbClr val="1B394D"/>
                </a:solidFill>
              </a:rPr>
              <a:t>Konzentrieren Sie sich auf die Bedürfnisse Ihrer B2B-Kunden</a:t>
            </a:r>
          </a:p>
          <a:p>
            <a:pPr marL="342900" lvl="0" indent="-342900" fontAlgn="base">
              <a:lnSpc>
                <a:spcPct val="140000"/>
              </a:lnSpc>
              <a:spcBef>
                <a:spcPts val="0"/>
              </a:spcBef>
              <a:buFont typeface="+mj-lt"/>
              <a:buAutoNum type="arabicPeriod"/>
            </a:pPr>
            <a:r>
              <a:rPr lang="de-DE" dirty="0">
                <a:solidFill>
                  <a:srgbClr val="1B394D"/>
                </a:solidFill>
              </a:rPr>
              <a:t>Stellen Sie ein erfolgreiches E-Commerce-Projektteam zusammen</a:t>
            </a:r>
          </a:p>
          <a:p>
            <a:pPr marL="342900" lvl="0" indent="-342900" fontAlgn="base">
              <a:lnSpc>
                <a:spcPct val="140000"/>
              </a:lnSpc>
              <a:spcBef>
                <a:spcPts val="0"/>
              </a:spcBef>
              <a:buFont typeface="+mj-lt"/>
              <a:buAutoNum type="arabicPeriod"/>
            </a:pPr>
            <a:r>
              <a:rPr lang="de-DE" dirty="0">
                <a:solidFill>
                  <a:srgbClr val="1B394D"/>
                </a:solidFill>
              </a:rPr>
              <a:t>Kommunizieren Sie Ihre E-Commerce-Pläne und stimmen Sie sie intern ab</a:t>
            </a:r>
          </a:p>
          <a:p>
            <a:pPr marL="342900" lvl="0" indent="-342900" fontAlgn="base">
              <a:lnSpc>
                <a:spcPct val="140000"/>
              </a:lnSpc>
              <a:spcBef>
                <a:spcPts val="0"/>
              </a:spcBef>
              <a:buFont typeface="+mj-lt"/>
              <a:buAutoNum type="arabicPeriod"/>
            </a:pPr>
            <a:r>
              <a:rPr lang="de-DE" dirty="0">
                <a:solidFill>
                  <a:srgbClr val="1B394D"/>
                </a:solidFill>
              </a:rPr>
              <a:t>Präzisieren Sie die Anforderungen an Ihr E-Commerce-Produkt (MVP)</a:t>
            </a:r>
          </a:p>
          <a:p>
            <a:pPr marL="342900" lvl="0" indent="-342900" fontAlgn="base">
              <a:lnSpc>
                <a:spcPct val="140000"/>
              </a:lnSpc>
              <a:spcBef>
                <a:spcPts val="0"/>
              </a:spcBef>
              <a:buFont typeface="+mj-lt"/>
              <a:buAutoNum type="arabicPeriod"/>
            </a:pPr>
            <a:r>
              <a:rPr lang="de-DE" dirty="0">
                <a:solidFill>
                  <a:srgbClr val="1B394D"/>
                </a:solidFill>
              </a:rPr>
              <a:t>Bereiten Sie Daten und Content für Ihre E-Commerce-Website vor</a:t>
            </a:r>
          </a:p>
          <a:p>
            <a:pPr marL="342900" lvl="0" indent="-342900" fontAlgn="base">
              <a:lnSpc>
                <a:spcPct val="140000"/>
              </a:lnSpc>
              <a:spcBef>
                <a:spcPts val="0"/>
              </a:spcBef>
              <a:buFont typeface="+mj-lt"/>
              <a:buAutoNum type="arabicPeriod"/>
            </a:pPr>
            <a:r>
              <a:rPr lang="de-DE" dirty="0">
                <a:solidFill>
                  <a:srgbClr val="1B394D"/>
                </a:solidFill>
              </a:rPr>
              <a:t>Erstellen Sie einen Zeitrahmen für Ihr E-Commerce-Projekt</a:t>
            </a:r>
          </a:p>
          <a:p>
            <a:pPr marL="342900" lvl="0" indent="-342900" fontAlgn="base">
              <a:lnSpc>
                <a:spcPct val="140000"/>
              </a:lnSpc>
              <a:spcBef>
                <a:spcPts val="0"/>
              </a:spcBef>
              <a:buFont typeface="+mj-lt"/>
              <a:buAutoNum type="arabicPeriod"/>
            </a:pPr>
            <a:r>
              <a:rPr lang="de-DE" dirty="0">
                <a:solidFill>
                  <a:srgbClr val="1B394D"/>
                </a:solidFill>
              </a:rPr>
              <a:t>Kalkulieren Sie das richtige Budget für die Implementierung und Pflege Ihres B2B Webshops</a:t>
            </a:r>
          </a:p>
          <a:p>
            <a:pPr marL="342900" lvl="0" indent="-342900" fontAlgn="base">
              <a:lnSpc>
                <a:spcPct val="140000"/>
              </a:lnSpc>
              <a:spcBef>
                <a:spcPts val="0"/>
              </a:spcBef>
              <a:buFont typeface="+mj-lt"/>
              <a:buAutoNum type="arabicPeriod"/>
            </a:pPr>
            <a:r>
              <a:rPr lang="de-DE" dirty="0">
                <a:solidFill>
                  <a:srgbClr val="1B394D"/>
                </a:solidFill>
              </a:rPr>
              <a:t>Nutzen Sie die Projektexpertise Ihres E-Commerce-Anbieters</a:t>
            </a:r>
          </a:p>
          <a:p>
            <a:pPr marL="342900" lvl="0" indent="-342900" fontAlgn="base">
              <a:lnSpc>
                <a:spcPct val="140000"/>
              </a:lnSpc>
              <a:spcBef>
                <a:spcPts val="0"/>
              </a:spcBef>
              <a:buFont typeface="+mj-lt"/>
              <a:buAutoNum type="arabicPeriod"/>
            </a:pPr>
            <a:r>
              <a:rPr lang="de-DE" dirty="0">
                <a:solidFill>
                  <a:srgbClr val="1B394D"/>
                </a:solidFill>
              </a:rPr>
              <a:t>Der Sprung ins kalte Wasser: Gehen Sie mit Ihrem Webshop live!</a:t>
            </a:r>
          </a:p>
          <a:p>
            <a:pPr marL="342900" lvl="0" indent="-342900" fontAlgn="base">
              <a:lnSpc>
                <a:spcPct val="140000"/>
              </a:lnSpc>
              <a:spcBef>
                <a:spcPts val="0"/>
              </a:spcBef>
              <a:buFont typeface="+mj-lt"/>
              <a:buAutoNum type="arabicPeriod"/>
            </a:pPr>
            <a:endParaRPr lang="de-DE" dirty="0">
              <a:solidFill>
                <a:srgbClr val="1B394D"/>
              </a:solidFill>
            </a:endParaRPr>
          </a:p>
          <a:p>
            <a:pPr marL="0" lvl="0" indent="0" fontAlgn="base">
              <a:lnSpc>
                <a:spcPct val="140000"/>
              </a:lnSpc>
              <a:spcBef>
                <a:spcPts val="0"/>
              </a:spcBef>
              <a:buNone/>
            </a:pPr>
            <a:r>
              <a:rPr lang="de-DE" dirty="0">
                <a:solidFill>
                  <a:srgbClr val="D72344"/>
                </a:solidFill>
              </a:rPr>
              <a:t>Erfahren Sie mehr dazu in </a:t>
            </a:r>
            <a:r>
              <a:rPr lang="de-DE" dirty="0">
                <a:solidFill>
                  <a:srgbClr val="D72344"/>
                </a:solidFill>
                <a:hlinkClick r:id="rId3"/>
              </a:rPr>
              <a:t>unserem Blog</a:t>
            </a:r>
            <a:r>
              <a:rPr lang="de-DE" dirty="0">
                <a:solidFill>
                  <a:srgbClr val="D72344"/>
                </a:solidFill>
              </a:rPr>
              <a:t>!</a:t>
            </a:r>
          </a:p>
        </p:txBody>
      </p:sp>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10325682"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Zeigen Sie, dass Sie für den Einstieg in den B2B E-Commerce bereit sind</a:t>
            </a:r>
            <a:endParaRPr lang="en-GB" sz="2400" dirty="0">
              <a:solidFill>
                <a:srgbClr val="1D1F48"/>
              </a:solidFill>
            </a:endParaRPr>
          </a:p>
        </p:txBody>
      </p:sp>
    </p:spTree>
    <p:extLst>
      <p:ext uri="{BB962C8B-B14F-4D97-AF65-F5344CB8AC3E}">
        <p14:creationId xmlns:p14="http://schemas.microsoft.com/office/powerpoint/2010/main" val="2736271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B88CB17-A7BC-9945-BA5C-4872619B8908}"/>
              </a:ext>
            </a:extLst>
          </p:cNvPr>
          <p:cNvSpPr>
            <a:spLocks noGrp="1"/>
          </p:cNvSpPr>
          <p:nvPr>
            <p:ph type="body" sz="quarter" idx="10"/>
          </p:nvPr>
        </p:nvSpPr>
        <p:spPr>
          <a:xfrm>
            <a:off x="8097323" y="3308411"/>
            <a:ext cx="3256486" cy="1278338"/>
          </a:xfrm>
        </p:spPr>
        <p:txBody>
          <a:bodyPr/>
          <a:lstStyle/>
          <a:p>
            <a:pPr marL="0" indent="0">
              <a:buNone/>
            </a:pPr>
            <a:r>
              <a:rPr lang="nl-NL" dirty="0">
                <a:hlinkClick r:id="rId2"/>
              </a:rPr>
              <a:t>Kontaktieren Sie uns gerne für eine kostenlose Beratung </a:t>
            </a:r>
            <a:r>
              <a:rPr lang="de-DE" dirty="0">
                <a:hlinkClick r:id="rId2"/>
              </a:rPr>
              <a:t>&gt;&gt;</a:t>
            </a:r>
            <a:r>
              <a:rPr lang="nl-NL" dirty="0">
                <a:hlinkClick r:id="rId2"/>
              </a:rPr>
              <a:t> </a:t>
            </a:r>
            <a:endParaRPr lang="en-GB" dirty="0"/>
          </a:p>
        </p:txBody>
      </p:sp>
      <p:sp>
        <p:nvSpPr>
          <p:cNvPr id="5" name="Titel 4">
            <a:extLst>
              <a:ext uri="{FF2B5EF4-FFF2-40B4-BE49-F238E27FC236}">
                <a16:creationId xmlns:a16="http://schemas.microsoft.com/office/drawing/2014/main" id="{6E93F68C-7D69-3348-9D3C-5921541F2E84}"/>
              </a:ext>
            </a:extLst>
          </p:cNvPr>
          <p:cNvSpPr>
            <a:spLocks noGrp="1"/>
          </p:cNvSpPr>
          <p:nvPr>
            <p:ph type="title"/>
          </p:nvPr>
        </p:nvSpPr>
        <p:spPr>
          <a:xfrm>
            <a:off x="8097323" y="2123289"/>
            <a:ext cx="3256486" cy="918701"/>
          </a:xfrm>
        </p:spPr>
        <p:txBody>
          <a:bodyPr/>
          <a:lstStyle/>
          <a:p>
            <a:r>
              <a:rPr lang="de-DE" dirty="0"/>
              <a:t>Brauchen Sie Unterstützung?</a:t>
            </a:r>
            <a:endParaRPr lang="en-GB" dirty="0"/>
          </a:p>
        </p:txBody>
      </p:sp>
      <p:pic>
        <p:nvPicPr>
          <p:cNvPr id="15" name="Tijdelijke aanduiding voor afbeelding 14">
            <a:extLst>
              <a:ext uri="{FF2B5EF4-FFF2-40B4-BE49-F238E27FC236}">
                <a16:creationId xmlns:a16="http://schemas.microsoft.com/office/drawing/2014/main" id="{D81BDCB9-71DE-DE4D-ADB0-6109B99B33B6}"/>
              </a:ext>
            </a:extLst>
          </p:cNvPr>
          <p:cNvPicPr>
            <a:picLocks noGrp="1" noChangeAspect="1"/>
          </p:cNvPicPr>
          <p:nvPr>
            <p:ph type="pic" sz="quarter" idx="11"/>
          </p:nvPr>
        </p:nvPicPr>
        <p:blipFill rotWithShape="1">
          <a:blip r:embed="rId3"/>
          <a:srcRect l="6800" t="6163" b="10396"/>
          <a:stretch/>
        </p:blipFill>
        <p:spPr>
          <a:xfrm>
            <a:off x="0" y="825431"/>
            <a:ext cx="7723205" cy="5185768"/>
          </a:xfrm>
        </p:spPr>
      </p:pic>
    </p:spTree>
    <p:extLst>
      <p:ext uri="{BB962C8B-B14F-4D97-AF65-F5344CB8AC3E}">
        <p14:creationId xmlns:p14="http://schemas.microsoft.com/office/powerpoint/2010/main" val="2666874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51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67149F25-FF3E-E749-89AB-4FCE81474423}"/>
              </a:ext>
            </a:extLst>
          </p:cNvPr>
          <p:cNvSpPr>
            <a:spLocks noGrp="1"/>
          </p:cNvSpPr>
          <p:nvPr>
            <p:ph type="body" sz="quarter" idx="10"/>
          </p:nvPr>
        </p:nvSpPr>
        <p:spPr>
          <a:xfrm>
            <a:off x="836115" y="1867166"/>
            <a:ext cx="3631110" cy="3533776"/>
          </a:xfrm>
        </p:spPr>
        <p:txBody>
          <a:bodyPr>
            <a:normAutofit/>
          </a:bodyPr>
          <a:lstStyle/>
          <a:p>
            <a:pPr marL="0" indent="0">
              <a:spcBef>
                <a:spcPts val="0"/>
              </a:spcBef>
              <a:buNone/>
            </a:pPr>
            <a:r>
              <a:rPr lang="de-DE" dirty="0"/>
              <a:t>Klar ist: Interne Stakeholder im Hinblick </a:t>
            </a:r>
          </a:p>
          <a:p>
            <a:pPr marL="0" indent="0">
              <a:spcBef>
                <a:spcPts val="0"/>
              </a:spcBef>
              <a:buNone/>
            </a:pPr>
            <a:r>
              <a:rPr lang="de-DE" dirty="0"/>
              <a:t>auf die Zukunft vom Stellenwert des </a:t>
            </a:r>
          </a:p>
          <a:p>
            <a:pPr marL="0" indent="0">
              <a:spcBef>
                <a:spcPts val="0"/>
              </a:spcBef>
              <a:buNone/>
            </a:pPr>
            <a:r>
              <a:rPr lang="de-DE" dirty="0"/>
              <a:t>E-Commerce zu überzeugen – dieser Diskussion entgeht niemand. Doch wie bringt man Skeptiker auf seine Seite?</a:t>
            </a:r>
          </a:p>
          <a:p>
            <a:pPr marL="0" indent="0">
              <a:buNone/>
            </a:pPr>
            <a:r>
              <a:rPr lang="de-DE" dirty="0"/>
              <a:t>Überwinden Sie internen Widerstand und holen Sie mit diesen 4 Schritten Ihren Chef und Ihre Kollegen ins Boot. Wir haben eine kleine Hilfe für Sie zusammengestellt, mit der Sie den Papierberg klein halten und die Ihren Standpunkt mit schlagkräftigen Argumenten untermauert.</a:t>
            </a:r>
          </a:p>
          <a:p>
            <a:pPr marL="0" indent="0">
              <a:buNone/>
            </a:pPr>
            <a:r>
              <a:rPr lang="de-DE" b="1" dirty="0">
                <a:solidFill>
                  <a:schemeClr val="accent1"/>
                </a:solidFill>
              </a:rPr>
              <a:t>Los geht’s!</a:t>
            </a:r>
          </a:p>
        </p:txBody>
      </p:sp>
      <p:sp>
        <p:nvSpPr>
          <p:cNvPr id="5" name="Titel 4">
            <a:extLst>
              <a:ext uri="{FF2B5EF4-FFF2-40B4-BE49-F238E27FC236}">
                <a16:creationId xmlns:a16="http://schemas.microsoft.com/office/drawing/2014/main" id="{472967E5-1215-494D-AA27-C5397C1EFA40}"/>
              </a:ext>
            </a:extLst>
          </p:cNvPr>
          <p:cNvSpPr>
            <a:spLocks noGrp="1"/>
          </p:cNvSpPr>
          <p:nvPr>
            <p:ph type="title"/>
          </p:nvPr>
        </p:nvSpPr>
        <p:spPr>
          <a:xfrm>
            <a:off x="836115" y="1199765"/>
            <a:ext cx="3256486" cy="569215"/>
          </a:xfrm>
        </p:spPr>
        <p:txBody>
          <a:bodyPr anchor="t"/>
          <a:lstStyle/>
          <a:p>
            <a:r>
              <a:rPr lang="en-GB" dirty="0" err="1"/>
              <a:t>Einführung</a:t>
            </a:r>
            <a:endParaRPr lang="en-GB" dirty="0"/>
          </a:p>
        </p:txBody>
      </p:sp>
      <p:pic>
        <p:nvPicPr>
          <p:cNvPr id="7" name="Tijdelijke aanduiding voor afbeelding 6">
            <a:extLst>
              <a:ext uri="{FF2B5EF4-FFF2-40B4-BE49-F238E27FC236}">
                <a16:creationId xmlns:a16="http://schemas.microsoft.com/office/drawing/2014/main" id="{CED8C8AA-334C-4143-946E-D2A8D22BA248}"/>
              </a:ext>
            </a:extLst>
          </p:cNvPr>
          <p:cNvPicPr>
            <a:picLocks noGrp="1" noChangeAspect="1"/>
          </p:cNvPicPr>
          <p:nvPr>
            <p:ph type="pic" sz="quarter" idx="11"/>
          </p:nvPr>
        </p:nvPicPr>
        <p:blipFill rotWithShape="1">
          <a:blip r:embed="rId2"/>
          <a:srcRect t="14340" r="20646" b="14622"/>
          <a:stretch/>
        </p:blipFill>
        <p:spPr>
          <a:xfrm>
            <a:off x="4467225" y="825500"/>
            <a:ext cx="7724775" cy="5186363"/>
          </a:xfrm>
        </p:spPr>
      </p:pic>
    </p:spTree>
    <p:extLst>
      <p:ext uri="{BB962C8B-B14F-4D97-AF65-F5344CB8AC3E}">
        <p14:creationId xmlns:p14="http://schemas.microsoft.com/office/powerpoint/2010/main" val="400716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667AAA32-97FB-7B49-9932-61FC9A601945}"/>
              </a:ext>
            </a:extLst>
          </p:cNvPr>
          <p:cNvSpPr>
            <a:spLocks noGrp="1"/>
          </p:cNvSpPr>
          <p:nvPr>
            <p:ph type="body" sz="quarter" idx="10"/>
          </p:nvPr>
        </p:nvSpPr>
        <p:spPr>
          <a:xfrm>
            <a:off x="6971661" y="2692366"/>
            <a:ext cx="4380184" cy="349938"/>
          </a:xfrm>
        </p:spPr>
        <p:txBody>
          <a:bodyPr>
            <a:normAutofit/>
          </a:bodyPr>
          <a:lstStyle/>
          <a:p>
            <a:pPr marL="0" indent="0">
              <a:buNone/>
            </a:pPr>
            <a:r>
              <a:rPr lang="de-DE" sz="1600" dirty="0">
                <a:ea typeface="Calibri"/>
              </a:rPr>
              <a:t>… mit diesen 4 einfachen Schritten</a:t>
            </a:r>
          </a:p>
        </p:txBody>
      </p:sp>
      <p:sp>
        <p:nvSpPr>
          <p:cNvPr id="7" name="Tijdelijke aanduiding voor tekst 6">
            <a:extLst>
              <a:ext uri="{FF2B5EF4-FFF2-40B4-BE49-F238E27FC236}">
                <a16:creationId xmlns:a16="http://schemas.microsoft.com/office/drawing/2014/main" id="{A865EEE2-38C6-C644-A06F-C2AE28880225}"/>
              </a:ext>
            </a:extLst>
          </p:cNvPr>
          <p:cNvSpPr>
            <a:spLocks noGrp="1"/>
          </p:cNvSpPr>
          <p:nvPr>
            <p:ph type="body" sz="quarter" idx="11"/>
          </p:nvPr>
        </p:nvSpPr>
        <p:spPr>
          <a:xfrm>
            <a:off x="707930" y="4505483"/>
            <a:ext cx="2406726" cy="1835496"/>
          </a:xfrm>
        </p:spPr>
        <p:txBody>
          <a:bodyPr/>
          <a:lstStyle/>
          <a:p>
            <a:pPr marL="0" indent="0" algn="ctr">
              <a:buNone/>
            </a:pPr>
            <a:r>
              <a:rPr lang="de-DE" sz="1600" b="1" dirty="0">
                <a:solidFill>
                  <a:srgbClr val="1B394D"/>
                </a:solidFill>
                <a:ea typeface="Calibri"/>
              </a:rPr>
              <a:t>1. Schritt </a:t>
            </a:r>
          </a:p>
          <a:p>
            <a:pPr marL="0" indent="0" algn="ctr">
              <a:buNone/>
            </a:pPr>
            <a:r>
              <a:rPr lang="de-DE" dirty="0">
                <a:solidFill>
                  <a:srgbClr val="1B394D"/>
                </a:solidFill>
                <a:ea typeface="Calibri"/>
              </a:rPr>
              <a:t>Finden Sie heraus, wer im Unternehmen gegen digitalen Wandel ist</a:t>
            </a:r>
            <a:endParaRPr lang="en-GB" dirty="0"/>
          </a:p>
        </p:txBody>
      </p:sp>
      <p:sp>
        <p:nvSpPr>
          <p:cNvPr id="8" name="Tijdelijke aanduiding voor tekst 7">
            <a:extLst>
              <a:ext uri="{FF2B5EF4-FFF2-40B4-BE49-F238E27FC236}">
                <a16:creationId xmlns:a16="http://schemas.microsoft.com/office/drawing/2014/main" id="{79C23B9E-4C7B-C94F-975B-B6B372234E64}"/>
              </a:ext>
            </a:extLst>
          </p:cNvPr>
          <p:cNvSpPr>
            <a:spLocks noGrp="1"/>
          </p:cNvSpPr>
          <p:nvPr>
            <p:ph type="body" sz="quarter" idx="12"/>
          </p:nvPr>
        </p:nvSpPr>
        <p:spPr>
          <a:xfrm>
            <a:off x="3558292" y="4507332"/>
            <a:ext cx="2406381" cy="1833647"/>
          </a:xfrm>
        </p:spPr>
        <p:txBody>
          <a:bodyPr>
            <a:normAutofit/>
          </a:bodyPr>
          <a:lstStyle/>
          <a:p>
            <a:pPr marL="0" indent="0" algn="ctr">
              <a:buNone/>
            </a:pPr>
            <a:r>
              <a:rPr lang="de-DE" sz="1700" b="1" dirty="0">
                <a:solidFill>
                  <a:srgbClr val="1B394D"/>
                </a:solidFill>
                <a:ea typeface="Calibri"/>
              </a:rPr>
              <a:t>2. Schritt </a:t>
            </a:r>
          </a:p>
          <a:p>
            <a:pPr marL="0" indent="0" algn="ctr">
              <a:buNone/>
            </a:pPr>
            <a:r>
              <a:rPr lang="de-DE" dirty="0">
                <a:solidFill>
                  <a:srgbClr val="1B394D"/>
                </a:solidFill>
                <a:ea typeface="Calibri"/>
              </a:rPr>
              <a:t>Machen Sie sich über die Vorteile von integriertem E-Commerce im B2B schlau</a:t>
            </a:r>
            <a:endParaRPr lang="en-GB" dirty="0"/>
          </a:p>
        </p:txBody>
      </p:sp>
      <p:sp>
        <p:nvSpPr>
          <p:cNvPr id="9" name="Tijdelijke aanduiding voor tekst 8">
            <a:extLst>
              <a:ext uri="{FF2B5EF4-FFF2-40B4-BE49-F238E27FC236}">
                <a16:creationId xmlns:a16="http://schemas.microsoft.com/office/drawing/2014/main" id="{E5F7A71B-46B8-2A49-9B47-AFD0D71C33E7}"/>
              </a:ext>
            </a:extLst>
          </p:cNvPr>
          <p:cNvSpPr>
            <a:spLocks noGrp="1"/>
          </p:cNvSpPr>
          <p:nvPr>
            <p:ph type="body" sz="quarter" idx="13"/>
          </p:nvPr>
        </p:nvSpPr>
        <p:spPr>
          <a:xfrm>
            <a:off x="6408309" y="4505483"/>
            <a:ext cx="2406381" cy="2173109"/>
          </a:xfrm>
        </p:spPr>
        <p:txBody>
          <a:bodyPr>
            <a:normAutofit/>
          </a:bodyPr>
          <a:lstStyle/>
          <a:p>
            <a:pPr marL="0" indent="0" algn="ctr">
              <a:buNone/>
            </a:pPr>
            <a:r>
              <a:rPr lang="de-DE" sz="1700" b="1" dirty="0">
                <a:solidFill>
                  <a:srgbClr val="1B394D"/>
                </a:solidFill>
                <a:ea typeface="Calibri"/>
              </a:rPr>
              <a:t>3. Schritt</a:t>
            </a:r>
          </a:p>
          <a:p>
            <a:pPr marL="0" indent="0" algn="ctr">
              <a:buNone/>
            </a:pPr>
            <a:r>
              <a:rPr lang="de-DE" sz="1500" dirty="0">
                <a:solidFill>
                  <a:srgbClr val="1B394D"/>
                </a:solidFill>
                <a:ea typeface="Calibri"/>
              </a:rPr>
              <a:t>Überzeugen Sie alle Stakeholder in Ihrem Unternehmen vom Mehrwert, den integrierter E-Commerce im B2B-Bereich bietet</a:t>
            </a:r>
            <a:endParaRPr lang="en-GB" sz="1500" dirty="0"/>
          </a:p>
        </p:txBody>
      </p:sp>
      <p:sp>
        <p:nvSpPr>
          <p:cNvPr id="5" name="Titel 4">
            <a:extLst>
              <a:ext uri="{FF2B5EF4-FFF2-40B4-BE49-F238E27FC236}">
                <a16:creationId xmlns:a16="http://schemas.microsoft.com/office/drawing/2014/main" id="{17C9B065-91E4-B84C-AD74-26875A7B3CEF}"/>
              </a:ext>
            </a:extLst>
          </p:cNvPr>
          <p:cNvSpPr>
            <a:spLocks noGrp="1"/>
          </p:cNvSpPr>
          <p:nvPr>
            <p:ph type="title"/>
          </p:nvPr>
        </p:nvSpPr>
        <p:spPr>
          <a:xfrm>
            <a:off x="6971662" y="1905383"/>
            <a:ext cx="4380183" cy="510246"/>
          </a:xfrm>
        </p:spPr>
        <p:txBody>
          <a:bodyPr/>
          <a:lstStyle/>
          <a:p>
            <a:r>
              <a:rPr lang="en-GB" dirty="0" err="1"/>
              <a:t>Überzeugen</a:t>
            </a:r>
            <a:r>
              <a:rPr lang="en-GB" dirty="0"/>
              <a:t> Sie interne Stakeholder</a:t>
            </a:r>
            <a:endParaRPr lang="en-US" dirty="0">
              <a:solidFill>
                <a:schemeClr val="bg1"/>
              </a:solidFill>
            </a:endParaRPr>
          </a:p>
        </p:txBody>
      </p:sp>
      <p:pic>
        <p:nvPicPr>
          <p:cNvPr id="30" name="Tijdelijke aanduiding voor afbeelding 29">
            <a:extLst>
              <a:ext uri="{FF2B5EF4-FFF2-40B4-BE49-F238E27FC236}">
                <a16:creationId xmlns:a16="http://schemas.microsoft.com/office/drawing/2014/main" id="{1FA20383-3497-8645-9FAA-CBBE69109347}"/>
              </a:ext>
            </a:extLst>
          </p:cNvPr>
          <p:cNvPicPr>
            <a:picLocks noGrp="1" noChangeAspect="1"/>
          </p:cNvPicPr>
          <p:nvPr>
            <p:ph type="pic" sz="quarter" idx="16"/>
          </p:nvPr>
        </p:nvPicPr>
        <p:blipFill>
          <a:blip r:embed="rId2"/>
          <a:srcRect/>
          <a:stretch>
            <a:fillRect/>
          </a:stretch>
        </p:blipFill>
        <p:spPr>
          <a:xfrm>
            <a:off x="1523024" y="639925"/>
            <a:ext cx="3697317" cy="3697317"/>
          </a:xfrm>
        </p:spPr>
      </p:pic>
      <p:sp>
        <p:nvSpPr>
          <p:cNvPr id="12" name="Tijdelijke aanduiding voor tekst 8">
            <a:extLst>
              <a:ext uri="{FF2B5EF4-FFF2-40B4-BE49-F238E27FC236}">
                <a16:creationId xmlns:a16="http://schemas.microsoft.com/office/drawing/2014/main" id="{00C86A4D-8A23-A94D-B149-17341EEF2721}"/>
              </a:ext>
            </a:extLst>
          </p:cNvPr>
          <p:cNvSpPr txBox="1">
            <a:spLocks/>
          </p:cNvSpPr>
          <p:nvPr/>
        </p:nvSpPr>
        <p:spPr>
          <a:xfrm>
            <a:off x="9258326" y="4505483"/>
            <a:ext cx="2406381" cy="183364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1600" b="1" dirty="0"/>
              <a:t>4. </a:t>
            </a:r>
            <a:r>
              <a:rPr lang="en-GB" sz="1600" b="1" dirty="0" err="1"/>
              <a:t>Schritt</a:t>
            </a:r>
            <a:endParaRPr lang="en-GB" sz="1600" b="1" dirty="0"/>
          </a:p>
          <a:p>
            <a:pPr marL="0" indent="0" algn="ctr">
              <a:spcBef>
                <a:spcPts val="1000"/>
              </a:spcBef>
              <a:buNone/>
            </a:pPr>
            <a:r>
              <a:rPr lang="de-DE" dirty="0">
                <a:solidFill>
                  <a:srgbClr val="1B394D"/>
                </a:solidFill>
              </a:rPr>
              <a:t>Zeigen Sie, dass Sie für den Einstieg in den B2B E-Commerce bereit sind.</a:t>
            </a:r>
            <a:endParaRPr lang="en-GB" dirty="0"/>
          </a:p>
        </p:txBody>
      </p:sp>
    </p:spTree>
    <p:extLst>
      <p:ext uri="{BB962C8B-B14F-4D97-AF65-F5344CB8AC3E}">
        <p14:creationId xmlns:p14="http://schemas.microsoft.com/office/powerpoint/2010/main" val="351212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1.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5" y="2280214"/>
            <a:ext cx="4630041" cy="2048718"/>
          </a:xfrm>
        </p:spPr>
        <p:txBody>
          <a:bodyPr>
            <a:normAutofit/>
          </a:bodyPr>
          <a:lstStyle/>
          <a:p>
            <a:pPr marL="0" lvl="0" indent="0">
              <a:lnSpc>
                <a:spcPct val="100000"/>
              </a:lnSpc>
              <a:spcBef>
                <a:spcPts val="2200"/>
              </a:spcBef>
              <a:buNone/>
            </a:pPr>
            <a:r>
              <a:rPr lang="de-DE" dirty="0"/>
              <a:t>Die Einführung von E-Commerce hat meist Auswirkungen auf mehrere, wenn nicht alle Abteilungen eines Unternehmens. Widerstand kann somit in jeder Abteilung auftreten, zum Beispiel in Vertrieb, Marketing, Buchhaltung, IT usw.</a:t>
            </a:r>
            <a:endParaRPr lang="en-US" dirty="0"/>
          </a:p>
        </p:txBody>
      </p:sp>
      <p:pic>
        <p:nvPicPr>
          <p:cNvPr id="7" name="Tijdelijke aanduiding voor afbeelding 6">
            <a:extLst>
              <a:ext uri="{FF2B5EF4-FFF2-40B4-BE49-F238E27FC236}">
                <a16:creationId xmlns:a16="http://schemas.microsoft.com/office/drawing/2014/main" id="{A2BA9AE4-3FC1-E04B-9D64-7CC16903589F}"/>
              </a:ext>
            </a:extLst>
          </p:cNvPr>
          <p:cNvPicPr>
            <a:picLocks noGrp="1" noChangeAspect="1"/>
          </p:cNvPicPr>
          <p:nvPr>
            <p:ph type="pic" sz="quarter" idx="16"/>
          </p:nvPr>
        </p:nvPicPr>
        <p:blipFill rotWithShape="1">
          <a:blip r:embed="rId3"/>
          <a:srcRect l="18883" r="15973"/>
          <a:stretch/>
        </p:blipFill>
        <p:spPr>
          <a:xfrm>
            <a:off x="6275389" y="825431"/>
            <a:ext cx="5077650" cy="5195858"/>
          </a:xfrm>
        </p:spPr>
      </p:pic>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en-GB" sz="2400" dirty="0" err="1"/>
              <a:t>Erkennen</a:t>
            </a:r>
            <a:r>
              <a:rPr lang="en-GB" sz="2400" dirty="0"/>
              <a:t> Sie </a:t>
            </a:r>
            <a:r>
              <a:rPr lang="en-GB" sz="2400" dirty="0" err="1"/>
              <a:t>Ihre</a:t>
            </a:r>
            <a:r>
              <a:rPr lang="en-GB" sz="2400" dirty="0"/>
              <a:t> </a:t>
            </a:r>
            <a:r>
              <a:rPr lang="en-GB" sz="2400" dirty="0" err="1"/>
              <a:t>Gegner</a:t>
            </a:r>
            <a:r>
              <a:rPr lang="en-GB" sz="2400" dirty="0"/>
              <a:t> </a:t>
            </a:r>
            <a:endParaRPr lang="en-GB" sz="2400" dirty="0">
              <a:solidFill>
                <a:srgbClr val="1D1F48"/>
              </a:solidFill>
            </a:endParaRPr>
          </a:p>
        </p:txBody>
      </p:sp>
    </p:spTree>
    <p:extLst>
      <p:ext uri="{BB962C8B-B14F-4D97-AF65-F5344CB8AC3E}">
        <p14:creationId xmlns:p14="http://schemas.microsoft.com/office/powerpoint/2010/main" val="1627983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1.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6" y="2280214"/>
            <a:ext cx="4237398" cy="4577786"/>
          </a:xfrm>
        </p:spPr>
        <p:txBody>
          <a:bodyPr anchor="t">
            <a:normAutofit/>
          </a:bodyPr>
          <a:lstStyle/>
          <a:p>
            <a:pPr marL="0" indent="0">
              <a:lnSpc>
                <a:spcPct val="100000"/>
              </a:lnSpc>
              <a:spcAft>
                <a:spcPts val="800"/>
              </a:spcAft>
              <a:buNone/>
            </a:pPr>
            <a:r>
              <a:rPr lang="de-DE" b="1" dirty="0">
                <a:solidFill>
                  <a:schemeClr val="accent1"/>
                </a:solidFill>
                <a:ea typeface="Calibri"/>
              </a:rPr>
              <a:t>Die Lösung?</a:t>
            </a:r>
          </a:p>
          <a:p>
            <a:pPr>
              <a:lnSpc>
                <a:spcPct val="100000"/>
              </a:lnSpc>
              <a:spcBef>
                <a:spcPts val="0"/>
              </a:spcBef>
            </a:pPr>
            <a:r>
              <a:rPr lang="de-DE" dirty="0">
                <a:solidFill>
                  <a:srgbClr val="1B394D"/>
                </a:solidFill>
                <a:ea typeface="Calibri"/>
              </a:rPr>
              <a:t>Beziehen Sie alle Abteilungen frühzeitig in den E-Commerce-Prozess mit ein</a:t>
            </a:r>
          </a:p>
          <a:p>
            <a:pPr>
              <a:lnSpc>
                <a:spcPct val="100000"/>
              </a:lnSpc>
              <a:spcBef>
                <a:spcPts val="0"/>
              </a:spcBef>
            </a:pPr>
            <a:r>
              <a:rPr lang="de-DE" dirty="0">
                <a:solidFill>
                  <a:srgbClr val="1B394D"/>
                </a:solidFill>
                <a:ea typeface="Calibri"/>
              </a:rPr>
              <a:t>Geben Sie allen Mitarbeitern im Unternehmen das Gefühl, gehört zu werden</a:t>
            </a:r>
          </a:p>
          <a:p>
            <a:pPr>
              <a:lnSpc>
                <a:spcPct val="100000"/>
              </a:lnSpc>
              <a:spcBef>
                <a:spcPts val="0"/>
              </a:spcBef>
            </a:pPr>
            <a:r>
              <a:rPr lang="de-DE" dirty="0">
                <a:solidFill>
                  <a:srgbClr val="1B394D"/>
                </a:solidFill>
                <a:ea typeface="Calibri"/>
              </a:rPr>
              <a:t>Fördern Sie den Umgang mit Erwartungen und gehen Sie gegen interne Widerstände an</a:t>
            </a:r>
          </a:p>
          <a:p>
            <a:pPr marL="0" indent="0">
              <a:lnSpc>
                <a:spcPct val="100000"/>
              </a:lnSpc>
              <a:spcBef>
                <a:spcPts val="800"/>
              </a:spcBef>
              <a:spcAft>
                <a:spcPts val="800"/>
              </a:spcAft>
              <a:buNone/>
            </a:pPr>
            <a:r>
              <a:rPr lang="de-DE" b="1" dirty="0">
                <a:solidFill>
                  <a:schemeClr val="accent1"/>
                </a:solidFill>
                <a:ea typeface="Calibri"/>
              </a:rPr>
              <a:t>Führen Sie Gespräche über E-Commerce</a:t>
            </a:r>
          </a:p>
          <a:p>
            <a:pPr>
              <a:lnSpc>
                <a:spcPct val="100000"/>
              </a:lnSpc>
              <a:spcBef>
                <a:spcPts val="0"/>
              </a:spcBef>
            </a:pPr>
            <a:r>
              <a:rPr lang="de-DE" dirty="0">
                <a:solidFill>
                  <a:srgbClr val="1B394D"/>
                </a:solidFill>
                <a:ea typeface="Calibri"/>
              </a:rPr>
              <a:t>Laden Sie eine Person aus jeder Abteilung ein</a:t>
            </a:r>
          </a:p>
          <a:p>
            <a:pPr>
              <a:lnSpc>
                <a:spcPct val="100000"/>
              </a:lnSpc>
              <a:spcBef>
                <a:spcPts val="0"/>
              </a:spcBef>
            </a:pPr>
            <a:r>
              <a:rPr lang="de-DE" dirty="0">
                <a:solidFill>
                  <a:srgbClr val="1B394D"/>
                </a:solidFill>
                <a:ea typeface="Calibri"/>
              </a:rPr>
              <a:t>Stellen Sie die richtigen Fragen:</a:t>
            </a:r>
          </a:p>
          <a:p>
            <a:pPr lvl="1">
              <a:lnSpc>
                <a:spcPct val="100000"/>
              </a:lnSpc>
              <a:spcBef>
                <a:spcPts val="0"/>
              </a:spcBef>
            </a:pPr>
            <a:r>
              <a:rPr lang="de-DE" sz="1400" dirty="0">
                <a:solidFill>
                  <a:srgbClr val="1B394D"/>
                </a:solidFill>
                <a:ea typeface="Calibri"/>
              </a:rPr>
              <a:t>Was benötigen wir, um mit E-Commerce arbeiten zu können?</a:t>
            </a:r>
          </a:p>
          <a:p>
            <a:pPr lvl="1">
              <a:lnSpc>
                <a:spcPct val="100000"/>
              </a:lnSpc>
              <a:spcBef>
                <a:spcPts val="0"/>
              </a:spcBef>
            </a:pPr>
            <a:r>
              <a:rPr lang="de-DE" sz="1400" dirty="0">
                <a:solidFill>
                  <a:srgbClr val="1B394D"/>
                </a:solidFill>
                <a:ea typeface="Calibri"/>
              </a:rPr>
              <a:t>Wer wird die E-Commerce-Plattform verwaltet?</a:t>
            </a:r>
          </a:p>
          <a:p>
            <a:pPr>
              <a:lnSpc>
                <a:spcPct val="100000"/>
              </a:lnSpc>
              <a:spcBef>
                <a:spcPts val="0"/>
              </a:spcBef>
            </a:pPr>
            <a:r>
              <a:rPr lang="de-DE" dirty="0">
                <a:solidFill>
                  <a:srgbClr val="1B394D"/>
                </a:solidFill>
                <a:ea typeface="Calibri"/>
              </a:rPr>
              <a:t>Notieren Sie alle Vorschläge und nutzen Sie sie als Input für Ihre User Storys</a:t>
            </a:r>
          </a:p>
          <a:p>
            <a:pPr>
              <a:lnSpc>
                <a:spcPct val="100000"/>
              </a:lnSpc>
              <a:spcBef>
                <a:spcPts val="0"/>
              </a:spcBef>
            </a:pPr>
            <a:r>
              <a:rPr lang="de-DE" dirty="0">
                <a:solidFill>
                  <a:srgbClr val="1B394D"/>
                </a:solidFill>
                <a:ea typeface="Calibri"/>
              </a:rPr>
              <a:t>Erstellen Sie User Storys</a:t>
            </a:r>
          </a:p>
        </p:txBody>
      </p:sp>
      <p:pic>
        <p:nvPicPr>
          <p:cNvPr id="7" name="Tijdelijke aanduiding voor afbeelding 6">
            <a:extLst>
              <a:ext uri="{FF2B5EF4-FFF2-40B4-BE49-F238E27FC236}">
                <a16:creationId xmlns:a16="http://schemas.microsoft.com/office/drawing/2014/main" id="{A2BA9AE4-3FC1-E04B-9D64-7CC16903589F}"/>
              </a:ext>
            </a:extLst>
          </p:cNvPr>
          <p:cNvPicPr>
            <a:picLocks noGrp="1" noChangeAspect="1"/>
          </p:cNvPicPr>
          <p:nvPr>
            <p:ph type="pic" sz="quarter" idx="16"/>
          </p:nvPr>
        </p:nvPicPr>
        <p:blipFill rotWithShape="1">
          <a:blip r:embed="rId3"/>
          <a:srcRect l="18883" r="15973"/>
          <a:stretch/>
        </p:blipFill>
        <p:spPr>
          <a:xfrm>
            <a:off x="6275389" y="825431"/>
            <a:ext cx="5077650" cy="5195858"/>
          </a:xfrm>
        </p:spPr>
      </p:pic>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4991663"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Beziehen Sie Ihre Gegner mit ein</a:t>
            </a:r>
            <a:endParaRPr lang="en-GB" sz="2400" dirty="0">
              <a:solidFill>
                <a:srgbClr val="1D1F48"/>
              </a:solidFill>
            </a:endParaRPr>
          </a:p>
        </p:txBody>
      </p:sp>
    </p:spTree>
    <p:extLst>
      <p:ext uri="{BB962C8B-B14F-4D97-AF65-F5344CB8AC3E}">
        <p14:creationId xmlns:p14="http://schemas.microsoft.com/office/powerpoint/2010/main" val="190039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1. </a:t>
            </a:r>
            <a:r>
              <a:rPr lang="en-GB" b="1" dirty="0" err="1"/>
              <a:t>Schritt</a:t>
            </a:r>
            <a:endParaRPr lang="en-GB" b="1" dirty="0"/>
          </a:p>
        </p:txBody>
      </p:sp>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4991663"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Erstellen Sie User Storys</a:t>
            </a:r>
            <a:endParaRPr lang="en-GB" sz="2400" dirty="0">
              <a:solidFill>
                <a:srgbClr val="1D1F48"/>
              </a:solidFill>
            </a:endParaRPr>
          </a:p>
        </p:txBody>
      </p:sp>
      <p:sp>
        <p:nvSpPr>
          <p:cNvPr id="11" name="Afgeronde rechthoek 23">
            <a:extLst>
              <a:ext uri="{FF2B5EF4-FFF2-40B4-BE49-F238E27FC236}">
                <a16:creationId xmlns:a16="http://schemas.microsoft.com/office/drawing/2014/main" id="{63CDCE62-9EEC-2E49-9016-A609231C4698}"/>
              </a:ext>
            </a:extLst>
          </p:cNvPr>
          <p:cNvSpPr/>
          <p:nvPr/>
        </p:nvSpPr>
        <p:spPr>
          <a:xfrm>
            <a:off x="228477" y="2405603"/>
            <a:ext cx="2797200" cy="3566930"/>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fgeronde rechthoek 25">
            <a:extLst>
              <a:ext uri="{FF2B5EF4-FFF2-40B4-BE49-F238E27FC236}">
                <a16:creationId xmlns:a16="http://schemas.microsoft.com/office/drawing/2014/main" id="{98DB7276-D953-964A-AF44-4811501838C1}"/>
              </a:ext>
            </a:extLst>
          </p:cNvPr>
          <p:cNvSpPr/>
          <p:nvPr/>
        </p:nvSpPr>
        <p:spPr>
          <a:xfrm>
            <a:off x="3194732" y="2405603"/>
            <a:ext cx="2797200" cy="3566930"/>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jdelijke aanduiding voor tekst 5">
            <a:extLst>
              <a:ext uri="{FF2B5EF4-FFF2-40B4-BE49-F238E27FC236}">
                <a16:creationId xmlns:a16="http://schemas.microsoft.com/office/drawing/2014/main" id="{87668066-026C-EA46-A21D-9D135B3344BA}"/>
              </a:ext>
            </a:extLst>
          </p:cNvPr>
          <p:cNvSpPr txBox="1">
            <a:spLocks/>
          </p:cNvSpPr>
          <p:nvPr/>
        </p:nvSpPr>
        <p:spPr>
          <a:xfrm>
            <a:off x="229825" y="2708477"/>
            <a:ext cx="2797200" cy="3078866"/>
          </a:xfrm>
          <a:prstGeom prst="rect">
            <a:avLst/>
          </a:prstGeom>
        </p:spPr>
        <p:txBody>
          <a:bodyPr lIns="374400" tIns="46800" rIns="3744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de-DE" sz="1200" b="1" dirty="0">
                <a:solidFill>
                  <a:srgbClr val="D72344"/>
                </a:solidFill>
              </a:rPr>
              <a:t>1. Schritt: Überlegen Sie sich das „Wer“</a:t>
            </a:r>
            <a:endParaRPr lang="de-DE" sz="1200" dirty="0"/>
          </a:p>
          <a:p>
            <a:pPr marL="0" indent="0">
              <a:lnSpc>
                <a:spcPct val="100000"/>
              </a:lnSpc>
              <a:buNone/>
            </a:pPr>
            <a:r>
              <a:rPr lang="de-DE" sz="1200" dirty="0"/>
              <a:t>Dies ist der erste und vielleicht grundlegendste Schritt. Bevor Sie eine User Story schreiben, sollten Sie ergründen, wer die Endnutzer Ihrer E-Commerce-Plattform sind, das können interne und/oder externe Benutzer sein. Wenn Sie dies wissen, sollten Sie herausfinden, was ihre Bedürfnisse sind und wie sie diese erfüllen können.</a:t>
            </a:r>
          </a:p>
        </p:txBody>
      </p:sp>
      <p:sp>
        <p:nvSpPr>
          <p:cNvPr id="18" name="Tijdelijke aanduiding voor tekst 5">
            <a:extLst>
              <a:ext uri="{FF2B5EF4-FFF2-40B4-BE49-F238E27FC236}">
                <a16:creationId xmlns:a16="http://schemas.microsoft.com/office/drawing/2014/main" id="{FCE669E5-1462-B743-86AF-C6804493CB3F}"/>
              </a:ext>
            </a:extLst>
          </p:cNvPr>
          <p:cNvSpPr txBox="1">
            <a:spLocks/>
          </p:cNvSpPr>
          <p:nvPr/>
        </p:nvSpPr>
        <p:spPr>
          <a:xfrm>
            <a:off x="3194732" y="2708477"/>
            <a:ext cx="2797200" cy="3173428"/>
          </a:xfrm>
          <a:prstGeom prst="rect">
            <a:avLst/>
          </a:prstGeom>
        </p:spPr>
        <p:txBody>
          <a:bodyPr lIns="374400" tIns="46800" rIns="3744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de-DE" sz="1200" b="1" dirty="0">
                <a:solidFill>
                  <a:srgbClr val="D72344"/>
                </a:solidFill>
              </a:rPr>
              <a:t>2. Schritt: Überlegen Sie sich das „Was“</a:t>
            </a:r>
            <a:endParaRPr lang="de-DE" sz="1200" dirty="0"/>
          </a:p>
          <a:p>
            <a:pPr marL="0" indent="0">
              <a:lnSpc>
                <a:spcPct val="100000"/>
              </a:lnSpc>
              <a:buNone/>
            </a:pPr>
            <a:r>
              <a:rPr lang="de-DE" sz="1200" dirty="0"/>
              <a:t>Nun kennen Sie bereits verschiedene Gruppen von Endnutzern. Im nächsten Schritt wird definiert, welche Funktionalität jeder User erwartet und wie jeder User mit Ihrem Webshop interagieren wird. Erarbeiten Sie die Kontaktpunkte Ihrer Kunden (siehe Vorlage), damit Sie keinen wichtigen Interaktionspunkt mit Ihrem Webshop verpassen.</a:t>
            </a:r>
          </a:p>
        </p:txBody>
      </p:sp>
      <p:sp>
        <p:nvSpPr>
          <p:cNvPr id="19" name="Afgeronde rechthoek 23">
            <a:extLst>
              <a:ext uri="{FF2B5EF4-FFF2-40B4-BE49-F238E27FC236}">
                <a16:creationId xmlns:a16="http://schemas.microsoft.com/office/drawing/2014/main" id="{EDD4AB9C-0AA9-F943-8F8F-07BFF359B31D}"/>
              </a:ext>
            </a:extLst>
          </p:cNvPr>
          <p:cNvSpPr/>
          <p:nvPr/>
        </p:nvSpPr>
        <p:spPr>
          <a:xfrm>
            <a:off x="6158291" y="2405603"/>
            <a:ext cx="2797200" cy="3566930"/>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jdelijke aanduiding voor tekst 5">
            <a:extLst>
              <a:ext uri="{FF2B5EF4-FFF2-40B4-BE49-F238E27FC236}">
                <a16:creationId xmlns:a16="http://schemas.microsoft.com/office/drawing/2014/main" id="{58474E09-BDE1-2A49-BCF0-0791E401B1B8}"/>
              </a:ext>
            </a:extLst>
          </p:cNvPr>
          <p:cNvSpPr txBox="1">
            <a:spLocks/>
          </p:cNvSpPr>
          <p:nvPr/>
        </p:nvSpPr>
        <p:spPr>
          <a:xfrm>
            <a:off x="6159639" y="2708476"/>
            <a:ext cx="2797200" cy="3173427"/>
          </a:xfrm>
          <a:prstGeom prst="rect">
            <a:avLst/>
          </a:prstGeom>
        </p:spPr>
        <p:txBody>
          <a:bodyPr lIns="374400" tIns="46800" rIns="3744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de-DE" sz="1200" b="1" dirty="0">
                <a:solidFill>
                  <a:srgbClr val="D72344"/>
                </a:solidFill>
              </a:rPr>
              <a:t>3. Schritt: Überlegen Sie sich das „Warum“</a:t>
            </a:r>
            <a:endParaRPr lang="de-DE" sz="1200" dirty="0"/>
          </a:p>
          <a:p>
            <a:pPr marL="0" indent="0">
              <a:lnSpc>
                <a:spcPct val="100000"/>
              </a:lnSpc>
              <a:buNone/>
            </a:pPr>
            <a:r>
              <a:rPr lang="de-DE" sz="1200" dirty="0"/>
              <a:t>Im letzten Teil unserer Vorlage zu User Storys geht es darum, Usern nach Ausführung einer Aktion ein Wert zuzuweisen. Es mag wie eine große Herausforderung erscheinen und oft ist es der kniffligste Teil der Entwicklung einer User Story. Stellen Sie sicher, dass die in diesem Schritt zugewiesenen Werte immer mit Ihren Kennzahlen und KPIs übereinstimmen.</a:t>
            </a:r>
          </a:p>
        </p:txBody>
      </p:sp>
      <p:sp>
        <p:nvSpPr>
          <p:cNvPr id="23" name="Afgeronde rechthoek 23">
            <a:extLst>
              <a:ext uri="{FF2B5EF4-FFF2-40B4-BE49-F238E27FC236}">
                <a16:creationId xmlns:a16="http://schemas.microsoft.com/office/drawing/2014/main" id="{6C76EDE9-DD48-E741-ADF8-EDE109EB51C1}"/>
              </a:ext>
            </a:extLst>
          </p:cNvPr>
          <p:cNvSpPr/>
          <p:nvPr/>
        </p:nvSpPr>
        <p:spPr>
          <a:xfrm>
            <a:off x="9121850" y="2405602"/>
            <a:ext cx="2797200" cy="3566930"/>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jdelijke aanduiding voor tekst 5">
            <a:extLst>
              <a:ext uri="{FF2B5EF4-FFF2-40B4-BE49-F238E27FC236}">
                <a16:creationId xmlns:a16="http://schemas.microsoft.com/office/drawing/2014/main" id="{198C43F8-CD59-5A46-8CF8-E7625BDD83F7}"/>
              </a:ext>
            </a:extLst>
          </p:cNvPr>
          <p:cNvSpPr txBox="1">
            <a:spLocks/>
          </p:cNvSpPr>
          <p:nvPr/>
        </p:nvSpPr>
        <p:spPr>
          <a:xfrm>
            <a:off x="9123197" y="2708476"/>
            <a:ext cx="2960863" cy="3078867"/>
          </a:xfrm>
          <a:prstGeom prst="rect">
            <a:avLst/>
          </a:prstGeom>
        </p:spPr>
        <p:txBody>
          <a:bodyPr lIns="374400" tIns="46800" rIns="3744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de-DE" sz="1200" b="1" dirty="0">
                <a:solidFill>
                  <a:srgbClr val="D72344"/>
                </a:solidFill>
              </a:rPr>
              <a:t>4. Schritt: Diskutieren Sie die User Storys mit Ihren Marketing- und Vertriebsteams</a:t>
            </a:r>
            <a:endParaRPr lang="de-DE" sz="1200" dirty="0"/>
          </a:p>
          <a:p>
            <a:pPr marL="0" indent="0">
              <a:lnSpc>
                <a:spcPct val="100000"/>
              </a:lnSpc>
              <a:buNone/>
            </a:pPr>
            <a:r>
              <a:rPr lang="de-DE" sz="1200" dirty="0"/>
              <a:t>Ein Best Practice ist, die erstellten User Storys immer zu diskutieren. Dadurch lassen sich die fertigen Storys mithilfe Ihrer Marketing- und Vertriebsteams besser validieren und Missverständnisse, die zwischen Planungsphase und Endergebnis auftreten können, werden ausgeschlossen.</a:t>
            </a:r>
          </a:p>
        </p:txBody>
      </p:sp>
    </p:spTree>
    <p:extLst>
      <p:ext uri="{BB962C8B-B14F-4D97-AF65-F5344CB8AC3E}">
        <p14:creationId xmlns:p14="http://schemas.microsoft.com/office/powerpoint/2010/main" val="2317404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2.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5" y="2280213"/>
            <a:ext cx="4630041" cy="4039564"/>
          </a:xfrm>
        </p:spPr>
        <p:txBody>
          <a:bodyPr>
            <a:normAutofit/>
          </a:bodyPr>
          <a:lstStyle/>
          <a:p>
            <a:pPr marL="0" lvl="0" indent="0">
              <a:lnSpc>
                <a:spcPct val="120000"/>
              </a:lnSpc>
              <a:spcBef>
                <a:spcPts val="0"/>
              </a:spcBef>
              <a:buNone/>
            </a:pPr>
            <a:r>
              <a:rPr lang="de-DE" dirty="0">
                <a:solidFill>
                  <a:srgbClr val="1B394D"/>
                </a:solidFill>
              </a:rPr>
              <a:t>Nur wenn Sie selbst alle Vorteile von E-Commerce kennen, wird es Ihnen gelingen, jede einzelne Abteilung von ihren jeweiligen Vorteilen zu überzeugen.</a:t>
            </a:r>
          </a:p>
          <a:p>
            <a:pPr marL="0" lvl="0" indent="0">
              <a:lnSpc>
                <a:spcPct val="120000"/>
              </a:lnSpc>
              <a:spcBef>
                <a:spcPts val="0"/>
              </a:spcBef>
              <a:buNone/>
            </a:pPr>
            <a:endParaRPr lang="de-DE" dirty="0">
              <a:solidFill>
                <a:srgbClr val="1B394D"/>
              </a:solidFill>
            </a:endParaRPr>
          </a:p>
          <a:p>
            <a:pPr marL="0" lvl="0" indent="0">
              <a:lnSpc>
                <a:spcPct val="120000"/>
              </a:lnSpc>
              <a:spcBef>
                <a:spcPts val="0"/>
              </a:spcBef>
              <a:buNone/>
            </a:pPr>
            <a:r>
              <a:rPr lang="de-DE" dirty="0">
                <a:solidFill>
                  <a:srgbClr val="1B394D"/>
                </a:solidFill>
              </a:rPr>
              <a:t>Und so </a:t>
            </a:r>
            <a:r>
              <a:rPr lang="de-DE" b="1" dirty="0">
                <a:solidFill>
                  <a:srgbClr val="D72344"/>
                </a:solidFill>
              </a:rPr>
              <a:t>profitieren B2B-Unternehmen von E-Commerce</a:t>
            </a:r>
            <a:r>
              <a:rPr lang="de-DE" dirty="0">
                <a:solidFill>
                  <a:srgbClr val="D72344"/>
                </a:solidFill>
              </a:rPr>
              <a:t> </a:t>
            </a:r>
            <a:r>
              <a:rPr lang="de-DE" dirty="0">
                <a:solidFill>
                  <a:srgbClr val="1B394D"/>
                </a:solidFill>
              </a:rPr>
              <a:t>(oder was Sie mindestens wissen sollten, bevor Sie das Gespräch mit Ihren Stakeholdern suchen)</a:t>
            </a:r>
          </a:p>
          <a:p>
            <a:pPr marL="0" lvl="0" indent="-285750">
              <a:lnSpc>
                <a:spcPct val="120000"/>
              </a:lnSpc>
              <a:spcBef>
                <a:spcPts val="0"/>
              </a:spcBef>
              <a:buFont typeface="Wingdings" panose="05000000000000000000" pitchFamily="2" charset="2"/>
              <a:buChar char="ü"/>
            </a:pPr>
            <a:r>
              <a:rPr lang="de-DE" dirty="0">
                <a:solidFill>
                  <a:srgbClr val="1B394D"/>
                </a:solidFill>
              </a:rPr>
              <a:t>Er steigert Ihren Umsatz</a:t>
            </a:r>
          </a:p>
          <a:p>
            <a:pPr marL="0" lvl="0" indent="-285750">
              <a:lnSpc>
                <a:spcPct val="120000"/>
              </a:lnSpc>
              <a:spcBef>
                <a:spcPts val="0"/>
              </a:spcBef>
              <a:buFont typeface="Wingdings" panose="05000000000000000000" pitchFamily="2" charset="2"/>
              <a:buChar char="ü"/>
            </a:pPr>
            <a:r>
              <a:rPr lang="de-DE" dirty="0">
                <a:solidFill>
                  <a:srgbClr val="1B394D"/>
                </a:solidFill>
              </a:rPr>
              <a:t>Er sorgt für effizientere Prozesse</a:t>
            </a:r>
          </a:p>
          <a:p>
            <a:pPr marL="0" lvl="0" indent="-285750">
              <a:lnSpc>
                <a:spcPct val="120000"/>
              </a:lnSpc>
              <a:spcBef>
                <a:spcPts val="0"/>
              </a:spcBef>
              <a:buFont typeface="Wingdings" panose="05000000000000000000" pitchFamily="2" charset="2"/>
              <a:buChar char="ü"/>
            </a:pPr>
            <a:r>
              <a:rPr lang="de-DE" dirty="0">
                <a:solidFill>
                  <a:srgbClr val="1B394D"/>
                </a:solidFill>
              </a:rPr>
              <a:t>Er verbessert den Kundenservice</a:t>
            </a:r>
          </a:p>
          <a:p>
            <a:pPr marL="0" lvl="0" indent="0">
              <a:lnSpc>
                <a:spcPct val="120000"/>
              </a:lnSpc>
              <a:spcBef>
                <a:spcPts val="0"/>
              </a:spcBef>
              <a:buNone/>
            </a:pPr>
            <a:endParaRPr lang="de-DE" b="1" dirty="0">
              <a:solidFill>
                <a:schemeClr val="accent1"/>
              </a:solidFill>
              <a:ea typeface="Calibri"/>
            </a:endParaRPr>
          </a:p>
          <a:p>
            <a:pPr marL="0" lvl="0" indent="0">
              <a:lnSpc>
                <a:spcPct val="120000"/>
              </a:lnSpc>
              <a:spcBef>
                <a:spcPts val="0"/>
              </a:spcBef>
              <a:buNone/>
            </a:pPr>
            <a:r>
              <a:rPr lang="de-DE" b="1" dirty="0">
                <a:solidFill>
                  <a:srgbClr val="D72344"/>
                </a:solidFill>
              </a:rPr>
              <a:t>Mehr erfahren?</a:t>
            </a:r>
          </a:p>
          <a:p>
            <a:pPr marL="0" lvl="0" indent="0">
              <a:lnSpc>
                <a:spcPct val="120000"/>
              </a:lnSpc>
              <a:spcBef>
                <a:spcPts val="0"/>
              </a:spcBef>
              <a:buNone/>
            </a:pPr>
            <a:r>
              <a:rPr lang="de-DE" dirty="0">
                <a:solidFill>
                  <a:srgbClr val="1B394D"/>
                </a:solidFill>
                <a:hlinkClick r:id="rId3"/>
              </a:rPr>
              <a:t>In diesem Whitepaper haben wir alle Vorteile zusammengefasst</a:t>
            </a:r>
            <a:endParaRPr lang="de-DE" dirty="0">
              <a:solidFill>
                <a:srgbClr val="1B394D"/>
              </a:solidFill>
            </a:endParaRPr>
          </a:p>
        </p:txBody>
      </p:sp>
      <p:pic>
        <p:nvPicPr>
          <p:cNvPr id="24" name="Tijdelijke aanduiding voor afbeelding 6">
            <a:extLst>
              <a:ext uri="{FF2B5EF4-FFF2-40B4-BE49-F238E27FC236}">
                <a16:creationId xmlns:a16="http://schemas.microsoft.com/office/drawing/2014/main" id="{A846E66D-D150-0C41-8AFB-AAC02F85F68D}"/>
              </a:ext>
            </a:extLst>
          </p:cNvPr>
          <p:cNvPicPr>
            <a:picLocks noChangeAspect="1"/>
          </p:cNvPicPr>
          <p:nvPr/>
        </p:nvPicPr>
        <p:blipFill rotWithShape="1">
          <a:blip r:embed="rId4"/>
          <a:srcRect r="26547"/>
          <a:stretch/>
        </p:blipFill>
        <p:spPr>
          <a:xfrm>
            <a:off x="6275388" y="836711"/>
            <a:ext cx="5077084" cy="5184000"/>
          </a:xfrm>
          <a:prstGeom prst="rect">
            <a:avLst/>
          </a:prstGeom>
          <a:solidFill>
            <a:schemeClr val="bg1"/>
          </a:solidFill>
        </p:spPr>
      </p:pic>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Machen Sie sich schlau</a:t>
            </a:r>
            <a:endParaRPr lang="en-GB" sz="2400" dirty="0">
              <a:solidFill>
                <a:srgbClr val="1D1F48"/>
              </a:solidFill>
            </a:endParaRPr>
          </a:p>
        </p:txBody>
      </p:sp>
    </p:spTree>
    <p:extLst>
      <p:ext uri="{BB962C8B-B14F-4D97-AF65-F5344CB8AC3E}">
        <p14:creationId xmlns:p14="http://schemas.microsoft.com/office/powerpoint/2010/main" val="158400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2.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5" y="2280213"/>
            <a:ext cx="4991663" cy="4317357"/>
          </a:xfrm>
        </p:spPr>
        <p:txBody>
          <a:bodyPr>
            <a:normAutofit/>
          </a:bodyPr>
          <a:lstStyle/>
          <a:p>
            <a:pPr marL="0" indent="0">
              <a:lnSpc>
                <a:spcPct val="120000"/>
              </a:lnSpc>
              <a:spcBef>
                <a:spcPts val="0"/>
              </a:spcBef>
              <a:buNone/>
            </a:pPr>
            <a:r>
              <a:rPr lang="de-DE" b="1" dirty="0">
                <a:solidFill>
                  <a:schemeClr val="accent1"/>
                </a:solidFill>
                <a:ea typeface="Calibri"/>
              </a:rPr>
              <a:t>Vorteil 1: Umsatzwachstum</a:t>
            </a:r>
          </a:p>
          <a:p>
            <a:pPr marL="0" indent="0">
              <a:lnSpc>
                <a:spcPct val="120000"/>
              </a:lnSpc>
              <a:spcBef>
                <a:spcPts val="0"/>
              </a:spcBef>
              <a:buNone/>
            </a:pPr>
            <a:r>
              <a:rPr lang="de-DE" b="1" dirty="0">
                <a:solidFill>
                  <a:srgbClr val="1B394D"/>
                </a:solidFill>
              </a:rPr>
              <a:t>ERP-integrierter E-Commerce steigert den Umsatz. </a:t>
            </a:r>
            <a:r>
              <a:rPr lang="de-DE" dirty="0">
                <a:solidFill>
                  <a:srgbClr val="1B394D"/>
                </a:solidFill>
              </a:rPr>
              <a:t>Zudem senkt er die Kosten für Auftragsannahme und -bearbeitung.</a:t>
            </a:r>
          </a:p>
          <a:p>
            <a:pPr>
              <a:lnSpc>
                <a:spcPct val="120000"/>
              </a:lnSpc>
              <a:spcBef>
                <a:spcPts val="0"/>
              </a:spcBef>
            </a:pPr>
            <a:r>
              <a:rPr lang="de-DE" dirty="0">
                <a:solidFill>
                  <a:srgbClr val="1B394D"/>
                </a:solidFill>
              </a:rPr>
              <a:t>Potential, mehr Märkte zu erschließen und so den internationalen Umsatz zu steigern.</a:t>
            </a:r>
          </a:p>
          <a:p>
            <a:pPr>
              <a:lnSpc>
                <a:spcPct val="120000"/>
              </a:lnSpc>
              <a:spcBef>
                <a:spcPts val="0"/>
              </a:spcBef>
            </a:pPr>
            <a:r>
              <a:rPr lang="de-DE" dirty="0">
                <a:solidFill>
                  <a:srgbClr val="1B394D"/>
                </a:solidFill>
              </a:rPr>
              <a:t>Möglichkeit, direkt an Kunden zu verkaufen.</a:t>
            </a:r>
          </a:p>
          <a:p>
            <a:pPr>
              <a:lnSpc>
                <a:spcPct val="120000"/>
              </a:lnSpc>
              <a:spcBef>
                <a:spcPts val="0"/>
              </a:spcBef>
            </a:pPr>
            <a:r>
              <a:rPr lang="de-DE" dirty="0">
                <a:solidFill>
                  <a:srgbClr val="1B394D"/>
                </a:solidFill>
              </a:rPr>
              <a:t>Möglichkeit, die </a:t>
            </a:r>
            <a:r>
              <a:rPr lang="de-DE" dirty="0" err="1">
                <a:solidFill>
                  <a:srgbClr val="1B394D"/>
                </a:solidFill>
              </a:rPr>
              <a:t>Dropshipping</a:t>
            </a:r>
            <a:r>
              <a:rPr lang="de-DE" dirty="0">
                <a:solidFill>
                  <a:srgbClr val="1B394D"/>
                </a:solidFill>
              </a:rPr>
              <a:t>-Funktionalität unseres Webshops zu nutzen.</a:t>
            </a:r>
          </a:p>
          <a:p>
            <a:pPr marL="0" indent="0">
              <a:lnSpc>
                <a:spcPct val="120000"/>
              </a:lnSpc>
              <a:spcBef>
                <a:spcPts val="0"/>
              </a:spcBef>
              <a:buNone/>
            </a:pPr>
            <a:r>
              <a:rPr lang="de-DE" b="1" dirty="0">
                <a:solidFill>
                  <a:schemeClr val="accent1"/>
                </a:solidFill>
              </a:rPr>
              <a:t>Einige Zahlen von unseren Kunden:</a:t>
            </a:r>
          </a:p>
          <a:p>
            <a:pPr marL="0" indent="0">
              <a:lnSpc>
                <a:spcPct val="120000"/>
              </a:lnSpc>
              <a:spcBef>
                <a:spcPts val="0"/>
              </a:spcBef>
              <a:buNone/>
            </a:pPr>
            <a:r>
              <a:rPr lang="de-DE" dirty="0">
                <a:solidFill>
                  <a:srgbClr val="1B394D"/>
                </a:solidFill>
              </a:rPr>
              <a:t>Laut unserer Umfrage verzeichnen Unternehmen, die einen Webshop aufsetzen, ein </a:t>
            </a:r>
            <a:r>
              <a:rPr lang="de-DE" dirty="0">
                <a:solidFill>
                  <a:srgbClr val="1B394D"/>
                </a:solidFill>
                <a:hlinkClick r:id="rId3"/>
              </a:rPr>
              <a:t>Umsatzwachstum von durchschnittlich 22 %</a:t>
            </a:r>
            <a:r>
              <a:rPr lang="de-DE" dirty="0">
                <a:solidFill>
                  <a:srgbClr val="1B394D"/>
                </a:solidFill>
              </a:rPr>
              <a:t>. Und 52 % der Unternehmen betrachten den Webshop als ihren wichtigsten Vertriebskanal.</a:t>
            </a:r>
          </a:p>
        </p:txBody>
      </p:sp>
      <p:pic>
        <p:nvPicPr>
          <p:cNvPr id="24" name="Tijdelijke aanduiding voor afbeelding 6">
            <a:extLst>
              <a:ext uri="{FF2B5EF4-FFF2-40B4-BE49-F238E27FC236}">
                <a16:creationId xmlns:a16="http://schemas.microsoft.com/office/drawing/2014/main" id="{A846E66D-D150-0C41-8AFB-AAC02F85F68D}"/>
              </a:ext>
            </a:extLst>
          </p:cNvPr>
          <p:cNvPicPr>
            <a:picLocks noChangeAspect="1"/>
          </p:cNvPicPr>
          <p:nvPr/>
        </p:nvPicPr>
        <p:blipFill rotWithShape="1">
          <a:blip r:embed="rId4"/>
          <a:srcRect r="26547"/>
          <a:stretch/>
        </p:blipFill>
        <p:spPr>
          <a:xfrm>
            <a:off x="6275388" y="836711"/>
            <a:ext cx="5077084" cy="5184000"/>
          </a:xfrm>
          <a:prstGeom prst="rect">
            <a:avLst/>
          </a:prstGeom>
          <a:solidFill>
            <a:schemeClr val="bg1"/>
          </a:solidFill>
        </p:spPr>
      </p:pic>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Machen Sie sich schlau</a:t>
            </a:r>
            <a:endParaRPr lang="en-GB" sz="2400" dirty="0">
              <a:solidFill>
                <a:srgbClr val="1D1F48"/>
              </a:solidFill>
            </a:endParaRPr>
          </a:p>
        </p:txBody>
      </p:sp>
    </p:spTree>
    <p:extLst>
      <p:ext uri="{BB962C8B-B14F-4D97-AF65-F5344CB8AC3E}">
        <p14:creationId xmlns:p14="http://schemas.microsoft.com/office/powerpoint/2010/main" val="173544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GB" b="1" dirty="0"/>
              <a:t>2. </a:t>
            </a:r>
            <a:r>
              <a:rPr lang="en-GB" b="1" dirty="0" err="1"/>
              <a:t>Schritt</a:t>
            </a:r>
            <a:endParaRPr lang="en-GB" b="1" dirty="0"/>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1283725" y="2280213"/>
            <a:ext cx="4812275" cy="3993265"/>
          </a:xfrm>
        </p:spPr>
        <p:txBody>
          <a:bodyPr>
            <a:normAutofit/>
          </a:bodyPr>
          <a:lstStyle/>
          <a:p>
            <a:pPr marL="0" indent="0">
              <a:lnSpc>
                <a:spcPct val="120000"/>
              </a:lnSpc>
              <a:spcBef>
                <a:spcPts val="0"/>
              </a:spcBef>
              <a:buNone/>
            </a:pPr>
            <a:r>
              <a:rPr lang="de-DE" b="1" dirty="0">
                <a:solidFill>
                  <a:schemeClr val="accent1"/>
                </a:solidFill>
                <a:ea typeface="Calibri"/>
              </a:rPr>
              <a:t>Vorteil 2: Verbesserte Effizienz</a:t>
            </a:r>
          </a:p>
          <a:p>
            <a:pPr marL="0" indent="0">
              <a:lnSpc>
                <a:spcPct val="120000"/>
              </a:lnSpc>
              <a:spcBef>
                <a:spcPts val="0"/>
              </a:spcBef>
              <a:buNone/>
            </a:pPr>
            <a:r>
              <a:rPr lang="de-DE" dirty="0">
                <a:solidFill>
                  <a:srgbClr val="1B394D"/>
                </a:solidFill>
              </a:rPr>
              <a:t>Mit einem Webshop lassen sich Aufträge schneller bearbeiten. Manuelle Auftragsbearbeitung kann sehr zeitintensiv sein.</a:t>
            </a:r>
          </a:p>
          <a:p>
            <a:pPr marL="0" indent="0">
              <a:lnSpc>
                <a:spcPct val="120000"/>
              </a:lnSpc>
              <a:spcBef>
                <a:spcPts val="0"/>
              </a:spcBef>
              <a:buNone/>
            </a:pPr>
            <a:endParaRPr lang="de-DE" dirty="0">
              <a:solidFill>
                <a:srgbClr val="1B394D"/>
              </a:solidFill>
            </a:endParaRPr>
          </a:p>
          <a:p>
            <a:pPr marL="0" indent="0">
              <a:lnSpc>
                <a:spcPct val="120000"/>
              </a:lnSpc>
              <a:spcBef>
                <a:spcPts val="0"/>
              </a:spcBef>
              <a:buNone/>
            </a:pPr>
            <a:r>
              <a:rPr lang="de-DE" b="1" dirty="0">
                <a:solidFill>
                  <a:schemeClr val="accent1"/>
                </a:solidFill>
              </a:rPr>
              <a:t>ERP-integrierter E-Commerce wirkt sich positiv auf Ihre Prozesse aus, da …</a:t>
            </a:r>
          </a:p>
          <a:p>
            <a:pPr marL="0" indent="0">
              <a:lnSpc>
                <a:spcPct val="120000"/>
              </a:lnSpc>
              <a:spcBef>
                <a:spcPts val="0"/>
              </a:spcBef>
              <a:buNone/>
            </a:pPr>
            <a:endParaRPr lang="de-DE" b="1" dirty="0">
              <a:solidFill>
                <a:schemeClr val="accent1"/>
              </a:solidFill>
            </a:endParaRPr>
          </a:p>
          <a:p>
            <a:pPr>
              <a:lnSpc>
                <a:spcPct val="120000"/>
              </a:lnSpc>
              <a:spcBef>
                <a:spcPts val="0"/>
              </a:spcBef>
            </a:pPr>
            <a:r>
              <a:rPr lang="de-DE" dirty="0">
                <a:solidFill>
                  <a:srgbClr val="1B394D"/>
                </a:solidFill>
              </a:rPr>
              <a:t>Echtzeitdaten aus Ihrem ERP-System angezeigt werden (Preise, Vorräte usw.)</a:t>
            </a:r>
          </a:p>
          <a:p>
            <a:pPr>
              <a:lnSpc>
                <a:spcPct val="120000"/>
              </a:lnSpc>
              <a:spcBef>
                <a:spcPts val="0"/>
              </a:spcBef>
            </a:pPr>
            <a:r>
              <a:rPr lang="de-DE" dirty="0">
                <a:solidFill>
                  <a:srgbClr val="1B394D"/>
                </a:solidFill>
              </a:rPr>
              <a:t>Die Auftragsannahme automatisiert wird</a:t>
            </a:r>
          </a:p>
          <a:p>
            <a:pPr>
              <a:lnSpc>
                <a:spcPct val="120000"/>
              </a:lnSpc>
              <a:spcBef>
                <a:spcPts val="0"/>
              </a:spcBef>
            </a:pPr>
            <a:r>
              <a:rPr lang="de-DE" dirty="0">
                <a:solidFill>
                  <a:srgbClr val="1B394D"/>
                </a:solidFill>
              </a:rPr>
              <a:t>Das Fehlerrisiko reduziert wird</a:t>
            </a:r>
          </a:p>
        </p:txBody>
      </p:sp>
      <p:pic>
        <p:nvPicPr>
          <p:cNvPr id="24" name="Tijdelijke aanduiding voor afbeelding 6">
            <a:extLst>
              <a:ext uri="{FF2B5EF4-FFF2-40B4-BE49-F238E27FC236}">
                <a16:creationId xmlns:a16="http://schemas.microsoft.com/office/drawing/2014/main" id="{A846E66D-D150-0C41-8AFB-AAC02F85F68D}"/>
              </a:ext>
            </a:extLst>
          </p:cNvPr>
          <p:cNvPicPr>
            <a:picLocks noChangeAspect="1"/>
          </p:cNvPicPr>
          <p:nvPr/>
        </p:nvPicPr>
        <p:blipFill rotWithShape="1">
          <a:blip r:embed="rId3"/>
          <a:srcRect r="26547"/>
          <a:stretch/>
        </p:blipFill>
        <p:spPr>
          <a:xfrm>
            <a:off x="6275388" y="836711"/>
            <a:ext cx="5077084" cy="5184000"/>
          </a:xfrm>
          <a:prstGeom prst="rect">
            <a:avLst/>
          </a:prstGeom>
          <a:solidFill>
            <a:schemeClr val="bg1"/>
          </a:solidFill>
        </p:spPr>
      </p:pic>
      <p:sp>
        <p:nvSpPr>
          <p:cNvPr id="15" name="Titel 3">
            <a:extLst>
              <a:ext uri="{FF2B5EF4-FFF2-40B4-BE49-F238E27FC236}">
                <a16:creationId xmlns:a16="http://schemas.microsoft.com/office/drawing/2014/main" id="{9FA9F69B-72FD-254E-9A1B-FBD9E5ECE93C}"/>
              </a:ext>
            </a:extLst>
          </p:cNvPr>
          <p:cNvSpPr txBox="1">
            <a:spLocks/>
          </p:cNvSpPr>
          <p:nvPr/>
        </p:nvSpPr>
        <p:spPr>
          <a:xfrm>
            <a:off x="1283726" y="1675761"/>
            <a:ext cx="5077649" cy="5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Bef>
                <a:spcPts val="0"/>
              </a:spcBef>
            </a:pPr>
            <a:r>
              <a:rPr lang="de-DE" sz="2400" dirty="0"/>
              <a:t>Machen Sie sich schlau</a:t>
            </a:r>
            <a:endParaRPr lang="en-GB" sz="2400" dirty="0">
              <a:solidFill>
                <a:srgbClr val="1D1F48"/>
              </a:solidFill>
            </a:endParaRPr>
          </a:p>
        </p:txBody>
      </p:sp>
    </p:spTree>
    <p:extLst>
      <p:ext uri="{BB962C8B-B14F-4D97-AF65-F5344CB8AC3E}">
        <p14:creationId xmlns:p14="http://schemas.microsoft.com/office/powerpoint/2010/main" val="2067684579"/>
      </p:ext>
    </p:extLst>
  </p:cSld>
  <p:clrMapOvr>
    <a:masterClrMapping/>
  </p:clrMapOvr>
</p:sld>
</file>

<file path=ppt/theme/theme1.xml><?xml version="1.0" encoding="utf-8"?>
<a:theme xmlns:a="http://schemas.openxmlformats.org/drawingml/2006/main" name="Creative team slide deck">
  <a:themeElements>
    <a:clrScheme name="Sana - Brand Colour Palette">
      <a:dk1>
        <a:srgbClr val="1D1F48"/>
      </a:dk1>
      <a:lt1>
        <a:srgbClr val="FFFFFF"/>
      </a:lt1>
      <a:dk2>
        <a:srgbClr val="1D1F48"/>
      </a:dk2>
      <a:lt2>
        <a:srgbClr val="FFFFFF"/>
      </a:lt2>
      <a:accent1>
        <a:srgbClr val="D72344"/>
      </a:accent1>
      <a:accent2>
        <a:srgbClr val="1D1F48"/>
      </a:accent2>
      <a:accent3>
        <a:srgbClr val="1D486F"/>
      </a:accent3>
      <a:accent4>
        <a:srgbClr val="3A8DDE"/>
      </a:accent4>
      <a:accent5>
        <a:srgbClr val="FFDA00"/>
      </a:accent5>
      <a:accent6>
        <a:srgbClr val="ECECEC"/>
      </a:accent6>
      <a:hlink>
        <a:srgbClr val="1D1F48"/>
      </a:hlink>
      <a:folHlink>
        <a:srgbClr val="1D1F4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effectLst>
          <a:softEdge rad="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F-Master-Powerpoint" id="{A783B704-4158-6848-AF39-E985D4054940}" vid="{75EA8181-4FEF-3941-8F9E-27B7FFA4C4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480ADCD4CD3749B6675108F1456F96" ma:contentTypeVersion="20" ma:contentTypeDescription="Create a new document." ma:contentTypeScope="" ma:versionID="802733e0715c630e7f9f0823266e8048">
  <xsd:schema xmlns:xsd="http://www.w3.org/2001/XMLSchema" xmlns:xs="http://www.w3.org/2001/XMLSchema" xmlns:p="http://schemas.microsoft.com/office/2006/metadata/properties" xmlns:ns2="c2499afa-aa6c-4dc4-8fdc-b6e7247b6f82" xmlns:ns3="ebe3bc89-49b1-40b4-9cd6-110e1c0776d2" targetNamespace="http://schemas.microsoft.com/office/2006/metadata/properties" ma:root="true" ma:fieldsID="1b83d5374d7f312034601844856e3b7c" ns2:_="" ns3:_="">
    <xsd:import namespace="c2499afa-aa6c-4dc4-8fdc-b6e7247b6f82"/>
    <xsd:import namespace="ebe3bc89-49b1-40b4-9cd6-110e1c0776d2"/>
    <xsd:element name="properties">
      <xsd:complexType>
        <xsd:sequence>
          <xsd:element name="documentManagement">
            <xsd:complexType>
              <xsd:all>
                <xsd:element ref="ns2:Date" minOccurs="0"/>
                <xsd:element ref="ns3:SharedWithUsers" minOccurs="0"/>
                <xsd:element ref="ns3:SharedWithDetails" minOccurs="0"/>
                <xsd:element ref="ns3:LastSharedByTime" minOccurs="0"/>
                <xsd:element ref="ns3:LastSharedByUser"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Showpad_x0020_Publish" minOccurs="0"/>
                <xsd:element ref="ns2:kf491675b7b445bd8c2b2cb211e60c37" minOccurs="0"/>
                <xsd:element ref="ns3:TaxCatchAll"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99afa-aa6c-4dc4-8fdc-b6e7247b6f82" elementFormDefault="qualified">
    <xsd:import namespace="http://schemas.microsoft.com/office/2006/documentManagement/types"/>
    <xsd:import namespace="http://schemas.microsoft.com/office/infopath/2007/PartnerControls"/>
    <xsd:element name="Date" ma:index="8" nillable="true" ma:displayName="Date" ma:format="DateOnly" ma:internalName="Date">
      <xsd:simpleType>
        <xsd:restriction base="dms:DateTime"/>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Showpad_x0020_Publish" ma:index="21" nillable="true" ma:displayName="Showpad Publish" ma:default="Not Published" ma:format="Dropdown" ma:internalName="Showpad_x0020_Publish">
      <xsd:simpleType>
        <xsd:restriction base="dms:Choice">
          <xsd:enumeration value="Publish"/>
          <xsd:enumeration value="Not Published"/>
        </xsd:restriction>
      </xsd:simpleType>
    </xsd:element>
    <xsd:element name="kf491675b7b445bd8c2b2cb211e60c37" ma:index="23" nillable="true" ma:taxonomy="true" ma:internalName="kf491675b7b445bd8c2b2cb211e60c37" ma:taxonomyFieldName="Showpad_x0020_Tags" ma:displayName="Showpad Tags" ma:default="" ma:fieldId="{4f491675-b7b4-45bd-8c2b-2cb211e60c37}" ma:taxonomyMulti="true" ma:sspId="a4b6a7bd-9c15-455f-886f-2ced166335ba" ma:termSetId="427aaa11-5ac5-4298-b5ed-16bf746d7bf8" ma:anchorId="00000000-0000-0000-0000-000000000000" ma:open="false" ma:isKeyword="false">
      <xsd:complexType>
        <xsd:sequence>
          <xsd:element ref="pc:Terms" minOccurs="0" maxOccurs="1"/>
        </xsd:sequence>
      </xsd:complex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e3bc89-49b1-40b4-9cd6-110e1c0776d2"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Time" ma:index="11" nillable="true" ma:displayName="Last Shared By Time"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TaxCatchAll" ma:index="24" nillable="true" ma:displayName="Taxonomy Catch All Column" ma:hidden="true" ma:list="{f5d18bdd-8145-45cf-8fca-e179f1926612}" ma:internalName="TaxCatchAll" ma:showField="CatchAllData" ma:web="ebe3bc89-49b1-40b4-9cd6-110e1c0776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f491675b7b445bd8c2b2cb211e60c37 xmlns="c2499afa-aa6c-4dc4-8fdc-b6e7247b6f82">
      <Terms xmlns="http://schemas.microsoft.com/office/infopath/2007/PartnerControls"/>
    </kf491675b7b445bd8c2b2cb211e60c37>
    <Showpad_x0020_Publish xmlns="c2499afa-aa6c-4dc4-8fdc-b6e7247b6f82">Not Published</Showpad_x0020_Publish>
    <Date xmlns="c2499afa-aa6c-4dc4-8fdc-b6e7247b6f82" xsi:nil="true"/>
    <TaxCatchAll xmlns="ebe3bc89-49b1-40b4-9cd6-110e1c0776d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4483D0-327D-4545-B884-D8A0BE98B6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499afa-aa6c-4dc4-8fdc-b6e7247b6f82"/>
    <ds:schemaRef ds:uri="ebe3bc89-49b1-40b4-9cd6-110e1c0776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4F857F-2187-4AEF-BE8A-51017A13E932}">
  <ds:schemaRefs>
    <ds:schemaRef ds:uri="http://schemas.microsoft.com/office/2006/metadata/properties"/>
    <ds:schemaRef ds:uri="http://schemas.microsoft.com/office/infopath/2007/PartnerControls"/>
    <ds:schemaRef ds:uri="c2499afa-aa6c-4dc4-8fdc-b6e7247b6f82"/>
    <ds:schemaRef ds:uri="ebe3bc89-49b1-40b4-9cd6-110e1c0776d2"/>
  </ds:schemaRefs>
</ds:datastoreItem>
</file>

<file path=customXml/itemProps3.xml><?xml version="1.0" encoding="utf-8"?>
<ds:datastoreItem xmlns:ds="http://schemas.openxmlformats.org/officeDocument/2006/customXml" ds:itemID="{26FF6838-82AC-4A71-82AB-EEB1E78945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1514</Words>
  <Application>Microsoft Office PowerPoint</Application>
  <PresentationFormat>Breitbild</PresentationFormat>
  <Paragraphs>170</Paragraphs>
  <Slides>18</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Museo Sans 300</vt:lpstr>
      <vt:lpstr>Wingdings</vt:lpstr>
      <vt:lpstr>Creative team slide deck</vt:lpstr>
      <vt:lpstr>4 Schritte,  um interne Stakeholder  zu überzeugen</vt:lpstr>
      <vt:lpstr>Einführung</vt:lpstr>
      <vt:lpstr>Überzeugen Sie interne Stakeholder</vt:lpstr>
      <vt:lpstr>1. Schritt</vt:lpstr>
      <vt:lpstr>1. Schritt</vt:lpstr>
      <vt:lpstr>1. Schritt</vt:lpstr>
      <vt:lpstr>2. Schritt</vt:lpstr>
      <vt:lpstr>2. Schritt</vt:lpstr>
      <vt:lpstr>2. Schritt</vt:lpstr>
      <vt:lpstr>2. Schritt</vt:lpstr>
      <vt:lpstr>3. Schritt</vt:lpstr>
      <vt:lpstr>3. Schritt</vt:lpstr>
      <vt:lpstr>3. Schritt</vt:lpstr>
      <vt:lpstr>3. Schritt</vt:lpstr>
      <vt:lpstr>3. Schritt</vt:lpstr>
      <vt:lpstr>4. Schritt</vt:lpstr>
      <vt:lpstr>Brauchen Sie Unterstützung?</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Ellen Brouns</dc:creator>
  <cp:lastModifiedBy>Lena Santen</cp:lastModifiedBy>
  <cp:revision>2492</cp:revision>
  <cp:lastPrinted>2019-05-16T14:09:01Z</cp:lastPrinted>
  <dcterms:created xsi:type="dcterms:W3CDTF">2016-02-17T08:29:16Z</dcterms:created>
  <dcterms:modified xsi:type="dcterms:W3CDTF">2020-07-15T11:32:51Z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0x0101000D480ADCD4CD3749B6675108F1456F96</vt:lpwstr>
  </property>
</Properties>
</file>